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24"/>
  </p:notesMasterIdLst>
  <p:handoutMasterIdLst>
    <p:handoutMasterId r:id="rId25"/>
  </p:handoutMasterIdLst>
  <p:sldIdLst>
    <p:sldId id="836" r:id="rId5"/>
    <p:sldId id="664" r:id="rId6"/>
    <p:sldId id="755" r:id="rId7"/>
    <p:sldId id="756" r:id="rId8"/>
    <p:sldId id="665" r:id="rId9"/>
    <p:sldId id="621" r:id="rId10"/>
    <p:sldId id="620" r:id="rId11"/>
    <p:sldId id="757" r:id="rId12"/>
    <p:sldId id="336" r:id="rId13"/>
    <p:sldId id="761" r:id="rId14"/>
    <p:sldId id="732" r:id="rId15"/>
    <p:sldId id="290" r:id="rId16"/>
    <p:sldId id="496" r:id="rId17"/>
    <p:sldId id="283" r:id="rId18"/>
    <p:sldId id="758" r:id="rId19"/>
    <p:sldId id="270" r:id="rId20"/>
    <p:sldId id="759" r:id="rId21"/>
    <p:sldId id="274" r:id="rId22"/>
    <p:sldId id="760" r:id="rId2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80B428DA-180D-6E02-0124-09178F32F89C}" name="Md Jakaria Hossain" initials="MH" userId="S::hossainj@ipas.org::37750f9d-282b-4a56-b24d-b553fa00cca1"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9ED7D"/>
    <a:srgbClr val="2E3856"/>
    <a:srgbClr val="F15A2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5188" autoAdjust="0"/>
    <p:restoredTop sz="64626" autoAdjust="0"/>
  </p:normalViewPr>
  <p:slideViewPr>
    <p:cSldViewPr snapToGrid="0" snapToObjects="1">
      <p:cViewPr varScale="1">
        <p:scale>
          <a:sx n="76" d="100"/>
          <a:sy n="76" d="100"/>
        </p:scale>
        <p:origin x="592" y="184"/>
      </p:cViewPr>
      <p:guideLst/>
    </p:cSldViewPr>
  </p:slideViewPr>
  <p:outlineViewPr>
    <p:cViewPr>
      <p:scale>
        <a:sx n="33" d="100"/>
        <a:sy n="33" d="100"/>
      </p:scale>
      <p:origin x="0" y="-108018"/>
    </p:cViewPr>
  </p:outlineViewPr>
  <p:notesTextViewPr>
    <p:cViewPr>
      <p:scale>
        <a:sx n="1" d="1"/>
        <a:sy n="1" d="1"/>
      </p:scale>
      <p:origin x="0" y="0"/>
    </p:cViewPr>
  </p:notesTextViewPr>
  <p:sorterViewPr>
    <p:cViewPr>
      <p:scale>
        <a:sx n="100" d="100"/>
        <a:sy n="100" d="100"/>
      </p:scale>
      <p:origin x="0" y="-36244"/>
    </p:cViewPr>
  </p:sorterViewPr>
  <p:notesViewPr>
    <p:cSldViewPr snapToGrid="0" snapToObjects="1">
      <p:cViewPr varScale="1">
        <p:scale>
          <a:sx n="58" d="100"/>
          <a:sy n="58" d="100"/>
        </p:scale>
        <p:origin x="1616" y="52"/>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handoutMaster" Target="handoutMasters/handout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viewProps" Target="viewProps.xml"/><Relationship Id="rId30" Type="http://schemas.microsoft.com/office/2018/10/relationships/authors" Target="author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60855438-2BA4-F4AF-319C-9D28B1B44622}"/>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id="{3A76CBE3-19F5-EA28-5FD0-E71A82D513E6}"/>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8E775D06-122C-47B8-86F7-41960A737737}" type="datetimeFigureOut">
              <a:rPr lang="en-US" smtClean="0"/>
              <a:t>9/25/23</a:t>
            </a:fld>
            <a:endParaRPr lang="en-US" dirty="0"/>
          </a:p>
        </p:txBody>
      </p:sp>
      <p:sp>
        <p:nvSpPr>
          <p:cNvPr id="4" name="Footer Placeholder 3">
            <a:extLst>
              <a:ext uri="{FF2B5EF4-FFF2-40B4-BE49-F238E27FC236}">
                <a16:creationId xmlns:a16="http://schemas.microsoft.com/office/drawing/2014/main" id="{8F8994F9-554B-87C3-123F-2E4F9D1E7AFF}"/>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F02C7D20-7348-A1D6-3CDE-AEA6C1E0D963}"/>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94B82344-9E60-49B3-90B0-6CE914F03B4E}" type="slidenum">
              <a:rPr lang="en-US" smtClean="0"/>
              <a:t>‹#›</a:t>
            </a:fld>
            <a:endParaRPr lang="en-US" dirty="0"/>
          </a:p>
        </p:txBody>
      </p:sp>
    </p:spTree>
    <p:extLst>
      <p:ext uri="{BB962C8B-B14F-4D97-AF65-F5344CB8AC3E}">
        <p14:creationId xmlns:p14="http://schemas.microsoft.com/office/powerpoint/2010/main" val="272622411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FE90D21-2E9D-4209-9496-7E204145570E}" type="datetimeFigureOut">
              <a:rPr lang="en-US" smtClean="0"/>
              <a:t>9/25/23</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36F5F01-ABF6-49BC-8F4E-0B5C4D9C2CA8}" type="slidenum">
              <a:rPr lang="en-US" smtClean="0"/>
              <a:t>‹#›</a:t>
            </a:fld>
            <a:endParaRPr lang="en-US" dirty="0"/>
          </a:p>
        </p:txBody>
      </p:sp>
    </p:spTree>
    <p:extLst>
      <p:ext uri="{BB962C8B-B14F-4D97-AF65-F5344CB8AC3E}">
        <p14:creationId xmlns:p14="http://schemas.microsoft.com/office/powerpoint/2010/main" val="203132700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dirty="0"/>
              <a:t>Commençons par un aperçu de l'avortement dans le monde :</a:t>
            </a:r>
          </a:p>
          <a:p>
            <a:endParaRPr lang="en-US" dirty="0"/>
          </a:p>
          <a:p>
            <a:pPr marL="171450" indent="-171450">
              <a:buFont typeface="Arial" panose="020B0604020202020204" pitchFamily="34" charset="0"/>
              <a:buChar char="•"/>
            </a:pPr>
            <a:r>
              <a:rPr lang="fr-FR" dirty="0"/>
              <a:t>73 millions d'avortements ont lieu chaque année dans le monde.</a:t>
            </a:r>
          </a:p>
          <a:p>
            <a:pPr marL="171450" indent="-171450">
              <a:buFont typeface="Arial" panose="020B0604020202020204" pitchFamily="34" charset="0"/>
              <a:buChar char="•"/>
            </a:pPr>
            <a:r>
              <a:rPr lang="fr-FR" dirty="0"/>
              <a:t>Près d'un avortement sur deux n'est pas sécurisé.</a:t>
            </a:r>
          </a:p>
          <a:p>
            <a:pPr marL="171450" indent="-171450">
              <a:buFont typeface="Arial" panose="020B0604020202020204" pitchFamily="34" charset="0"/>
              <a:buChar char="•"/>
            </a:pPr>
            <a:r>
              <a:rPr lang="fr-FR" dirty="0"/>
              <a:t>1 avortement non sécurisé sur 3 se produit dans les pires conditions - personnes non formées utilisant des méthodes dangereuses.</a:t>
            </a:r>
          </a:p>
          <a:p>
            <a:pPr marL="171450" indent="-171450">
              <a:buFont typeface="Arial" panose="020B0604020202020204" pitchFamily="34" charset="0"/>
              <a:buChar char="•"/>
            </a:pPr>
            <a:r>
              <a:rPr lang="fr-FR" dirty="0"/>
              <a:t>La plupart des avortements non sécurisés ont lieu dans les pays à faible revenu.</a:t>
            </a:r>
          </a:p>
          <a:p>
            <a:endParaRPr lang="en-US" dirty="0"/>
          </a:p>
        </p:txBody>
      </p:sp>
      <p:sp>
        <p:nvSpPr>
          <p:cNvPr id="4" name="Slide Number Placeholder 3"/>
          <p:cNvSpPr>
            <a:spLocks noGrp="1"/>
          </p:cNvSpPr>
          <p:nvPr>
            <p:ph type="sldNum" sz="quarter" idx="5"/>
          </p:nvPr>
        </p:nvSpPr>
        <p:spPr/>
        <p:txBody>
          <a:bodyPr/>
          <a:lstStyle/>
          <a:p>
            <a:fld id="{4A6394F2-C29D-4F2C-923E-C633A7BCED63}" type="slidenum">
              <a:rPr lang="fr-FR" smtClean="0"/>
              <a:t>2</a:t>
            </a:fld>
            <a:endParaRPr lang="en-GB" dirty="0"/>
          </a:p>
        </p:txBody>
      </p:sp>
    </p:spTree>
    <p:extLst>
      <p:ext uri="{BB962C8B-B14F-4D97-AF65-F5344CB8AC3E}">
        <p14:creationId xmlns:p14="http://schemas.microsoft.com/office/powerpoint/2010/main" val="189934197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fr-FR" sz="1200" i="0" kern="1200" dirty="0">
                <a:solidFill>
                  <a:schemeClr val="tx1"/>
                </a:solidFill>
                <a:latin typeface="+mn-lt"/>
                <a:ea typeface="ＭＳ Ｐゴシック" charset="-128"/>
                <a:cs typeface="ＭＳ Ｐゴシック" charset="-128"/>
              </a:rPr>
              <a:t>Des complications peuvent survenir, mais elles sont rares. Ces chiffres proviennent de statistiques sur de nombreux actes au sein de centres expérimentés. C'est pourquoi le taux de complications peut être plus élevés dans les centres moins expérimentés ou avec un volume d'actes plus faible.</a:t>
            </a:r>
          </a:p>
          <a:p>
            <a:pPr marL="0" indent="0">
              <a:buFont typeface="Arial" panose="020B0604020202020204" pitchFamily="34" charset="0"/>
              <a:buNone/>
            </a:pPr>
            <a:endParaRPr lang="en-US" sz="1200" i="0" kern="1200" dirty="0">
              <a:solidFill>
                <a:schemeClr val="tx1"/>
              </a:solidFill>
              <a:latin typeface="+mn-lt"/>
              <a:ea typeface="ＭＳ Ｐゴシック" charset="-128"/>
              <a:cs typeface="ＭＳ Ｐゴシック" charset="-128"/>
            </a:endParaRPr>
          </a:p>
          <a:p>
            <a:pPr marL="171450" indent="-171450">
              <a:buFont typeface="Arial" panose="020B0604020202020204" pitchFamily="34" charset="0"/>
              <a:buChar char="•"/>
            </a:pPr>
            <a:r>
              <a:rPr lang="fr-FR" sz="1200" i="0" kern="1200" dirty="0">
                <a:solidFill>
                  <a:schemeClr val="tx1"/>
                </a:solidFill>
                <a:latin typeface="+mn-lt"/>
                <a:ea typeface="ＭＳ Ｐゴシック" charset="-128"/>
                <a:cs typeface="ＭＳ Ｐゴシック" charset="-128"/>
              </a:rPr>
              <a:t>Ces chiffres sont publiés dans la revue Actualités cliniques dans le domaine de la santé reproductive d'Ipas.</a:t>
            </a:r>
          </a:p>
          <a:p>
            <a:pPr marL="171450" indent="-171450">
              <a:buFont typeface="Arial" panose="020B0604020202020204" pitchFamily="34" charset="0"/>
              <a:buChar char="•"/>
            </a:pPr>
            <a:r>
              <a:rPr lang="fr-FR" sz="1200" i="0" kern="1200" dirty="0">
                <a:solidFill>
                  <a:schemeClr val="tx1"/>
                </a:solidFill>
                <a:latin typeface="+mn-lt"/>
                <a:ea typeface="ＭＳ Ｐゴシック" charset="-128"/>
                <a:cs typeface="ＭＳ Ｐゴシック" charset="-128"/>
              </a:rPr>
              <a:t>Comme pour toute procédure médicale, des complications peuvent survenir, mais elles sont très rares.</a:t>
            </a:r>
          </a:p>
          <a:p>
            <a:pPr marL="171450" indent="-171450">
              <a:buFont typeface="Arial" panose="020B0604020202020204" pitchFamily="34" charset="0"/>
              <a:buChar char="•"/>
            </a:pPr>
            <a:endParaRPr lang="en-US" sz="1200" i="0" kern="1200" dirty="0">
              <a:solidFill>
                <a:schemeClr val="tx1"/>
              </a:solidFill>
              <a:latin typeface="+mn-lt"/>
              <a:ea typeface="ＭＳ Ｐゴシック" charset="-128"/>
              <a:cs typeface="ＭＳ Ｐゴシック" charset="-128"/>
            </a:endParaRPr>
          </a:p>
          <a:p>
            <a:pPr marL="171450" indent="-171450">
              <a:buFont typeface="Arial" panose="020B0604020202020204" pitchFamily="34" charset="0"/>
              <a:buChar char="•"/>
            </a:pPr>
            <a:r>
              <a:rPr lang="fr-FR" sz="1200" i="0" kern="1200" dirty="0">
                <a:solidFill>
                  <a:schemeClr val="tx1"/>
                </a:solidFill>
                <a:latin typeface="+mn-lt"/>
                <a:ea typeface="ＭＳ Ｐゴシック" charset="-128"/>
                <a:cs typeface="ＭＳ Ｐゴシック" charset="-128"/>
              </a:rPr>
              <a:t>Plus de taux d'effets indésirables</a:t>
            </a:r>
          </a:p>
          <a:p>
            <a:pPr marL="628650" lvl="1" indent="-171450">
              <a:buFont typeface="Arial" panose="020B0604020202020204" pitchFamily="34" charset="0"/>
              <a:buChar char="•"/>
            </a:pPr>
            <a:r>
              <a:rPr lang="fr-FR" sz="1200" i="0" kern="1200" dirty="0">
                <a:solidFill>
                  <a:schemeClr val="tx1"/>
                </a:solidFill>
                <a:latin typeface="+mn-lt"/>
                <a:ea typeface="ＭＳ Ｐゴシック" charset="-128"/>
                <a:cs typeface="ＭＳ Ｐゴシック" charset="-128"/>
              </a:rPr>
              <a:t>Tout effet indésirable de la mifépristone et du misoprostol jusqu'à 10 semaines de gestation -  &lt;1%</a:t>
            </a:r>
          </a:p>
          <a:p>
            <a:pPr marL="628650" lvl="1" indent="-171450">
              <a:buFont typeface="Arial" panose="020B0604020202020204" pitchFamily="34" charset="0"/>
              <a:buChar char="•"/>
            </a:pPr>
            <a:r>
              <a:rPr lang="fr-FR" sz="1200" i="0" kern="1200" dirty="0">
                <a:solidFill>
                  <a:schemeClr val="tx1"/>
                </a:solidFill>
                <a:latin typeface="+mn-lt"/>
                <a:ea typeface="ＭＳ Ｐゴシック" charset="-128"/>
                <a:cs typeface="ＭＳ Ｐゴシック" charset="-128"/>
              </a:rPr>
              <a:t>Infection ou hémorragie nécessitant une aspiration avec du misoprostol uniquement jusqu'à 13 semaines de gestation -  1-4%</a:t>
            </a:r>
          </a:p>
          <a:p>
            <a:pPr marL="628650" lvl="1" indent="-171450">
              <a:buFont typeface="Arial" panose="020B0604020202020204" pitchFamily="34" charset="0"/>
              <a:buChar char="•"/>
            </a:pPr>
            <a:r>
              <a:rPr lang="fr-FR" sz="1200" i="0" kern="1200" dirty="0">
                <a:solidFill>
                  <a:schemeClr val="tx1"/>
                </a:solidFill>
                <a:latin typeface="+mn-lt"/>
                <a:ea typeface="ＭＳ Ｐゴシック" charset="-128"/>
                <a:cs typeface="ＭＳ Ｐゴシック" charset="-128"/>
              </a:rPr>
              <a:t>Tout événement indésirable lié à l'avortement par aspiration au premier trimestre - &lt;1%</a:t>
            </a:r>
          </a:p>
          <a:p>
            <a:pPr marL="628650" lvl="1" indent="-171450">
              <a:buFont typeface="Arial" panose="020B0604020202020204" pitchFamily="34" charset="0"/>
              <a:buChar char="•"/>
            </a:pPr>
            <a:r>
              <a:rPr lang="fr-FR" sz="1200" i="0" kern="1200" dirty="0">
                <a:solidFill>
                  <a:schemeClr val="tx1"/>
                </a:solidFill>
                <a:latin typeface="+mn-lt"/>
                <a:ea typeface="ＭＳ Ｐゴシック" charset="-128"/>
                <a:cs typeface="ＭＳ Ｐゴシック" charset="-128"/>
              </a:rPr>
              <a:t>Avortement médicamenteux au deuxième trimestre nécessitant une évacuation chirurgicale -  8%</a:t>
            </a:r>
          </a:p>
          <a:p>
            <a:pPr marL="171450" indent="-171450">
              <a:buFont typeface="Arial" panose="020B0604020202020204" pitchFamily="34" charset="0"/>
              <a:buChar char="•"/>
            </a:pPr>
            <a:endParaRPr lang="en-US" sz="1200" i="0" kern="1200" dirty="0">
              <a:solidFill>
                <a:schemeClr val="tx1"/>
              </a:solidFill>
              <a:latin typeface="+mn-lt"/>
              <a:ea typeface="ＭＳ Ｐゴシック" charset="-128"/>
              <a:cs typeface="ＭＳ Ｐゴシック" charset="-128"/>
            </a:endParaRPr>
          </a:p>
          <a:p>
            <a:pPr marL="0" indent="0">
              <a:buFont typeface="Arial" panose="020B0604020202020204" pitchFamily="34" charset="0"/>
              <a:buNone/>
            </a:pPr>
            <a:endParaRPr lang="en-US" sz="1200" i="0" kern="1200" dirty="0">
              <a:solidFill>
                <a:schemeClr val="tx1"/>
              </a:solidFill>
              <a:latin typeface="+mn-lt"/>
              <a:ea typeface="ＭＳ Ｐゴシック" charset="-128"/>
              <a:cs typeface="ＭＳ Ｐゴシック" charset="-128"/>
            </a:endParaRPr>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AC22E162-0A57-43B2-BD51-0D1E805B55DC}" type="slidenum">
              <a:rPr kumimoji="0" lang="fr-FR" sz="1200" b="0" i="0" u="none" strike="noStrike" kern="1200" cap="none" spc="0" normalizeH="0" baseline="0" noProof="0" smtClean="0">
                <a:ln>
                  <a:noFill/>
                </a:ln>
                <a:solidFill>
                  <a:srgbClr val="000000"/>
                </a:solidFill>
                <a:effectLst/>
                <a:uLnTx/>
                <a:uFillTx/>
                <a:latin typeface="Arial" charset="0"/>
                <a:ea typeface="+mn-ea"/>
                <a:cs typeface="Arial"/>
                <a:sym typeface="Arial"/>
              </a:rPr>
              <a:pPr marL="0" marR="0" lvl="0" indent="0" algn="r" defTabSz="914400" rtl="0" eaLnBrk="1" fontAlgn="base" latinLnBrk="0" hangingPunct="1">
                <a:lnSpc>
                  <a:spcPct val="100000"/>
                </a:lnSpc>
                <a:spcBef>
                  <a:spcPct val="0"/>
                </a:spcBef>
                <a:spcAft>
                  <a:spcPct val="0"/>
                </a:spcAft>
                <a:buClrTx/>
                <a:buSzTx/>
                <a:buFontTx/>
                <a:buNone/>
                <a:tabLst/>
                <a:defRPr/>
              </a:pPr>
              <a:t>11</a:t>
            </a:fld>
            <a:endParaRPr kumimoji="0" lang="en-US" sz="1200" b="0" i="0" u="none" strike="noStrike" kern="1200" cap="none" spc="0" normalizeH="0" baseline="0" noProof="0" dirty="0">
              <a:ln>
                <a:noFill/>
              </a:ln>
              <a:solidFill>
                <a:srgbClr val="000000"/>
              </a:solidFill>
              <a:effectLst/>
              <a:uLnTx/>
              <a:uFillTx/>
              <a:latin typeface="Arial" charset="0"/>
              <a:ea typeface="+mn-ea"/>
              <a:cs typeface="Arial"/>
              <a:sym typeface="Arial"/>
            </a:endParaRPr>
          </a:p>
        </p:txBody>
      </p:sp>
    </p:spTree>
    <p:extLst>
      <p:ext uri="{BB962C8B-B14F-4D97-AF65-F5344CB8AC3E}">
        <p14:creationId xmlns:p14="http://schemas.microsoft.com/office/powerpoint/2010/main" val="380450088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dirty="0"/>
              <a:t>Lorsque nous expliquons aux femmes que l'évacuation utérine au premier trimestre est une procédure sûre et efficace et que les complications sont très rares, beaucoup d'entre elles souhaitent connaître les effets à long terme. Les groupes opposés à l'avortement ont diffusé de nombreuses informations erronées sur ses effets à long terme dans le but de restreindre l'accès des femmes à l'avortement.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fr-FR" dirty="0"/>
              <a:t>Dans les faits, l'avortement ne provoque pas la stérilité, le cancer du sein ni de réactions psychologiques graves.</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C22E162-0A57-43B2-BD51-0D1E805B55DC}" type="slidenum">
              <a:rPr kumimoji="0" lang="fr-FR"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5577479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dirty="0">
                <a:latin typeface="Calibri" pitchFamily="34" charset="0"/>
              </a:rPr>
              <a:t>Enfin, abordons la perception erronée selon laquelle l'avortement est illégal dans de nombreux contextes.  </a:t>
            </a:r>
          </a:p>
          <a:p>
            <a:endParaRPr lang="en-US" dirty="0">
              <a:latin typeface="Calibri" pitchFamily="34" charset="0"/>
            </a:endParaRPr>
          </a:p>
          <a:p>
            <a:r>
              <a:rPr lang="fr-FR" dirty="0">
                <a:latin typeface="Calibri" pitchFamily="34" charset="0"/>
              </a:rPr>
              <a:t>Seule une poignée de pays interdisent totalement l'avortement : la République dominicaine, le Salvador, Malte, le Nicaragua et le Vatican, pour en citer quelques-uns.</a:t>
            </a:r>
          </a:p>
          <a:p>
            <a:br>
              <a:rPr lang="fr-FR" dirty="0">
                <a:latin typeface="Calibri" pitchFamily="34" charset="0"/>
              </a:rPr>
            </a:br>
            <a:r>
              <a:rPr lang="fr-FR" dirty="0">
                <a:latin typeface="Calibri" pitchFamily="34" charset="0"/>
              </a:rPr>
              <a:t>95% de la population mondiale vit dans un pays où l'avortement médicamenteux est autorisé par la loi dans certaines circonstances.</a:t>
            </a:r>
          </a:p>
          <a:p>
            <a:endParaRPr lang="en-US" dirty="0">
              <a:latin typeface="Calibri" pitchFamily="34" charset="0"/>
            </a:endParaRPr>
          </a:p>
          <a:p>
            <a:r>
              <a:rPr lang="fr-FR" dirty="0">
                <a:latin typeface="Calibri" pitchFamily="34" charset="0"/>
              </a:rPr>
              <a:t>(</a:t>
            </a:r>
            <a:r>
              <a:rPr lang="fr-FR" b="1" dirty="0">
                <a:latin typeface="Calibri" pitchFamily="34" charset="0"/>
              </a:rPr>
              <a:t>Remarque :</a:t>
            </a:r>
            <a:r>
              <a:rPr lang="fr-FR" dirty="0">
                <a:latin typeface="Calibri" pitchFamily="34" charset="0"/>
              </a:rPr>
              <a:t> ce tableau est cumulatif, ce qui signifie que tous les pays indiquant « pour protéger la santé physique de la femme » autorisent également l'avortement pour sauver la vie de la femme, etc.)</a:t>
            </a:r>
          </a:p>
          <a:p>
            <a:endParaRPr lang="en-US" dirty="0">
              <a:latin typeface="Calibri" pitchFamily="34" charset="0"/>
            </a:endParaRPr>
          </a:p>
          <a:p>
            <a:r>
              <a:rPr lang="fr-FR" dirty="0">
                <a:latin typeface="Calibri" pitchFamily="34" charset="0"/>
              </a:rPr>
              <a:t>Il existe également un certain nombre d'accords internationaux et régionaux, tels que ceux indiqués sur la diapositive, qui soutiennent l'impératif de fournir un avortement sécurisé dans des situations de crise pour les victimes de viol. </a:t>
            </a:r>
          </a:p>
          <a:p>
            <a:endParaRPr lang="en-US" dirty="0"/>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C22E162-0A57-43B2-BD51-0D1E805B55DC}" type="slidenum">
              <a:rPr kumimoji="0" lang="fr-FR"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6416949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numCol="1"/>
          <a:lstStyle/>
          <a:p>
            <a:r>
              <a:rPr lang="fr-FR" dirty="0"/>
              <a:t>Points clés :</a:t>
            </a:r>
          </a:p>
          <a:p>
            <a:endParaRPr lang="en-US" dirty="0"/>
          </a:p>
          <a:p>
            <a:pPr marL="171450" indent="-171450">
              <a:buFont typeface="Arial" panose="020B0604020202020204" pitchFamily="34" charset="0"/>
              <a:buChar char="•"/>
            </a:pPr>
            <a:r>
              <a:rPr lang="fr-FR" dirty="0"/>
              <a:t>Il est prouvé que les lois restreignant ou criminalisant l'avortement ne réduisent pas le nombre d'avortements pratiqués, mais qu'elles les rendent clandestins et augmentent le nombre de décès et de handicaps dus aux avortements NON SÉCURISÉS. Quel que soit le contexte juridique, les femmes qui souhaitent avorter trouveront un moyen de le faire, souvent au péril de leur vie.</a:t>
            </a:r>
          </a:p>
          <a:p>
            <a:endParaRPr lang="en-US" dirty="0"/>
          </a:p>
          <a:p>
            <a:pPr marL="171450" indent="-171450">
              <a:buFont typeface="Arial" panose="020B0604020202020204" pitchFamily="34" charset="0"/>
              <a:buChar char="•"/>
            </a:pPr>
            <a:r>
              <a:rPr lang="fr-FR" dirty="0">
                <a:solidFill>
                  <a:schemeClr val="accent6"/>
                </a:solidFill>
              </a:rPr>
              <a:t>Dans de nombreux pays, il existe des différences entre ce que dit la loi et la manière dont elle s'applique dans la pratique.</a:t>
            </a:r>
          </a:p>
          <a:p>
            <a:endParaRPr lang="en-US" dirty="0">
              <a:solidFill>
                <a:schemeClr val="accent6"/>
              </a:solidFill>
            </a:endParaRPr>
          </a:p>
          <a:p>
            <a:pPr marL="171450" indent="-171450">
              <a:buFont typeface="Arial" panose="020B0604020202020204" pitchFamily="34" charset="0"/>
              <a:buChar char="•"/>
            </a:pPr>
            <a:r>
              <a:rPr lang="fr-FR" dirty="0">
                <a:solidFill>
                  <a:schemeClr val="accent6"/>
                </a:solidFill>
              </a:rPr>
              <a:t>Dans certains contextes, la loi peut sembler restrictive, mais dans la pratique, elle peut être interprétée de manière souple, et il est donc relativement facile d'accéder à des soins d'avortement sécurisé.  Au contraire dans d'autres contextes, la loi peut autoriser l'avortement dans toute une série de circonstances, sans que ce soit une réalité pour les femmes dans la pratique.</a:t>
            </a:r>
          </a:p>
          <a:p>
            <a:pPr marL="171450" indent="-171450">
              <a:buFont typeface="Arial" panose="020B0604020202020204" pitchFamily="34" charset="0"/>
              <a:buChar char="•"/>
            </a:pPr>
            <a:endParaRPr lang="en-US" dirty="0">
              <a:solidFill>
                <a:schemeClr val="accent6"/>
              </a:solidFill>
            </a:endParaRPr>
          </a:p>
          <a:p>
            <a:pPr marL="171450" indent="-171450">
              <a:buFont typeface="Arial" panose="020B0604020202020204" pitchFamily="34" charset="0"/>
              <a:buChar char="•"/>
            </a:pPr>
            <a:r>
              <a:rPr lang="fr-FR" dirty="0"/>
              <a:t>http://worldabortionlaws.com/map/</a:t>
            </a:r>
          </a:p>
          <a:p>
            <a:endParaRPr lang="en-US" dirty="0"/>
          </a:p>
          <a:p>
            <a:endParaRPr lang="en-US" dirty="0"/>
          </a:p>
        </p:txBody>
      </p:sp>
      <p:sp>
        <p:nvSpPr>
          <p:cNvPr id="4" name="Slide Number Placeholder 3"/>
          <p:cNvSpPr>
            <a:spLocks noGrp="1"/>
          </p:cNvSpPr>
          <p:nvPr>
            <p:ph type="sldNum" sz="quarter" idx="10"/>
          </p:nvPr>
        </p:nvSpPr>
        <p:spPr/>
        <p:txBody>
          <a:bodyPr numCol="1"/>
          <a:lstStyle/>
          <a:p>
            <a:pPr marL="0" marR="0" lvl="0" indent="0" algn="r" defTabSz="914400" rtl="0" eaLnBrk="1" fontAlgn="auto" latinLnBrk="0" hangingPunct="1">
              <a:lnSpc>
                <a:spcPct val="100000"/>
              </a:lnSpc>
              <a:spcBef>
                <a:spcPts val="0"/>
              </a:spcBef>
              <a:spcAft>
                <a:spcPts val="0"/>
              </a:spcAft>
              <a:buClrTx/>
              <a:buSzTx/>
              <a:buFontTx/>
              <a:buNone/>
              <a:tabLst/>
              <a:defRPr/>
            </a:pPr>
            <a:fld id="{DFEB7F7D-836D-4C06-B979-1D42DB4E8246}" type="slidenum">
              <a:rPr kumimoji="0" lang="fr-FR"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580051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dirty="0"/>
              <a:t>Les lois restrictives n'empêchent pas les gens d'avorter. En fait, le taux d'avortement tend à être plus élevés dans les pays où les lois sur l'avortement sont restrictives.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fr-FR" dirty="0"/>
          </a:p>
          <a:p>
            <a:pPr marL="0" marR="0" lvl="0" indent="0" algn="l" defTabSz="914400" rtl="0" eaLnBrk="1" fontAlgn="auto" latinLnBrk="0" hangingPunct="1">
              <a:lnSpc>
                <a:spcPct val="100000"/>
              </a:lnSpc>
              <a:spcBef>
                <a:spcPts val="0"/>
              </a:spcBef>
              <a:spcAft>
                <a:spcPts val="0"/>
              </a:spcAft>
              <a:buClrTx/>
              <a:buSzTx/>
              <a:buFontTx/>
              <a:buNone/>
              <a:tabLst/>
              <a:defRPr/>
            </a:pPr>
            <a:r>
              <a:rPr lang="fr-FR" b="1" dirty="0"/>
              <a:t>&gt;Taux d’avortement</a:t>
            </a:r>
          </a:p>
          <a:p>
            <a:pPr marL="0" marR="0" lvl="0" indent="0" algn="l" defTabSz="914400" rtl="0" eaLnBrk="1" fontAlgn="auto" latinLnBrk="0" hangingPunct="1">
              <a:lnSpc>
                <a:spcPct val="100000"/>
              </a:lnSpc>
              <a:spcBef>
                <a:spcPts val="0"/>
              </a:spcBef>
              <a:spcAft>
                <a:spcPts val="0"/>
              </a:spcAft>
              <a:buClrTx/>
              <a:buSzTx/>
              <a:buFontTx/>
              <a:buNone/>
              <a:tabLst/>
              <a:defRPr/>
            </a:pPr>
            <a:r>
              <a:rPr lang="fr-FR" dirty="0"/>
              <a:t>&gt;Pays ou l’avortement est complètement interdit ou autorisé uniquement</a:t>
            </a:r>
            <a:r>
              <a:rPr lang="fr-FR" baseline="0" dirty="0"/>
              <a:t> pour sauver la vie de la mère</a:t>
            </a:r>
          </a:p>
          <a:p>
            <a:pPr marL="0" marR="0" lvl="0" indent="0" algn="l" defTabSz="914400" rtl="0" eaLnBrk="1" fontAlgn="auto" latinLnBrk="0" hangingPunct="1">
              <a:lnSpc>
                <a:spcPct val="100000"/>
              </a:lnSpc>
              <a:spcBef>
                <a:spcPts val="0"/>
              </a:spcBef>
              <a:spcAft>
                <a:spcPts val="0"/>
              </a:spcAft>
              <a:buClrTx/>
              <a:buSzTx/>
              <a:buFontTx/>
              <a:buNone/>
              <a:tabLst/>
              <a:defRPr/>
            </a:pPr>
            <a:r>
              <a:rPr lang="fr-FR" baseline="0" dirty="0"/>
              <a:t>&gt;&gt;37 femmes sur 1 000 âgées de 15 à 44 ans</a:t>
            </a:r>
          </a:p>
          <a:p>
            <a:pPr marL="0" marR="0" lvl="0" indent="0" algn="l" defTabSz="914400" rtl="0" eaLnBrk="1" fontAlgn="auto" latinLnBrk="0" hangingPunct="1">
              <a:lnSpc>
                <a:spcPct val="100000"/>
              </a:lnSpc>
              <a:spcBef>
                <a:spcPts val="0"/>
              </a:spcBef>
              <a:spcAft>
                <a:spcPts val="0"/>
              </a:spcAft>
              <a:buClrTx/>
              <a:buSzTx/>
              <a:buFontTx/>
              <a:buNone/>
              <a:tabLst/>
              <a:defRPr/>
            </a:pPr>
            <a:r>
              <a:rPr lang="fr-FR" baseline="0" dirty="0"/>
              <a:t>&gt;Pays où l’avortement est disponible sur demande</a:t>
            </a:r>
            <a:endParaRPr lang="fr-FR" dirty="0"/>
          </a:p>
          <a:p>
            <a:pPr marL="0" marR="0" lvl="0" indent="0" algn="l" defTabSz="914400" rtl="0" eaLnBrk="1" fontAlgn="auto" latinLnBrk="0" hangingPunct="1">
              <a:lnSpc>
                <a:spcPct val="100000"/>
              </a:lnSpc>
              <a:spcBef>
                <a:spcPts val="0"/>
              </a:spcBef>
              <a:spcAft>
                <a:spcPts val="0"/>
              </a:spcAft>
              <a:buClrTx/>
              <a:buSzTx/>
              <a:buFontTx/>
              <a:buNone/>
              <a:tabLst/>
              <a:defRPr/>
            </a:pPr>
            <a:r>
              <a:rPr lang="fr-FR" baseline="0" dirty="0"/>
              <a:t>&gt;&gt;34 femmes sur 1 000 âgées de 15 à 44 ans</a:t>
            </a:r>
          </a:p>
          <a:p>
            <a:pPr marL="0" marR="0" lvl="0" indent="0" algn="l" defTabSz="914400" rtl="0" eaLnBrk="1" fontAlgn="auto" latinLnBrk="0" hangingPunct="1">
              <a:lnSpc>
                <a:spcPct val="100000"/>
              </a:lnSpc>
              <a:spcBef>
                <a:spcPts val="0"/>
              </a:spcBef>
              <a:spcAft>
                <a:spcPts val="0"/>
              </a:spcAft>
              <a:buClrTx/>
              <a:buSzTx/>
              <a:buFontTx/>
              <a:buNone/>
              <a:tabLst/>
              <a:defRPr/>
            </a:pPr>
            <a:endParaRPr lang="fr-FR"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C22E162-0A57-43B2-BD51-0D1E805B55DC}" type="slidenum">
              <a:rPr kumimoji="0" lang="fr-FR"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4488944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dirty="0"/>
              <a:t>La proportion d'avortements non sécurisés est beaucoup plus élevée dans les pays où les lois sont plus restrictives.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fr-FR" dirty="0"/>
          </a:p>
          <a:p>
            <a:pPr marL="171450" marR="0" lvl="0" indent="-171450" algn="l" defTabSz="914400" rtl="0" eaLnBrk="1" fontAlgn="auto" latinLnBrk="0" hangingPunct="1">
              <a:lnSpc>
                <a:spcPct val="100000"/>
              </a:lnSpc>
              <a:spcBef>
                <a:spcPts val="0"/>
              </a:spcBef>
              <a:spcAft>
                <a:spcPts val="0"/>
              </a:spcAft>
              <a:buClrTx/>
              <a:buSzTx/>
              <a:buFont typeface="Wingdings" charset="2"/>
              <a:buChar char="Ø"/>
              <a:tabLst/>
              <a:defRPr/>
            </a:pPr>
            <a:r>
              <a:rPr lang="fr-FR" baseline="0" dirty="0"/>
              <a:t>Moins restrictifs : 87% d’avortements sécurisés, 12 % d’avortements moins sécurisés</a:t>
            </a:r>
          </a:p>
          <a:p>
            <a:pPr marL="171450" marR="0" lvl="0" indent="-171450" algn="l" defTabSz="914400" rtl="0" eaLnBrk="1" fontAlgn="auto" latinLnBrk="0" hangingPunct="1">
              <a:lnSpc>
                <a:spcPct val="100000"/>
              </a:lnSpc>
              <a:spcBef>
                <a:spcPts val="0"/>
              </a:spcBef>
              <a:spcAft>
                <a:spcPts val="0"/>
              </a:spcAft>
              <a:buClrTx/>
              <a:buSzTx/>
              <a:buFont typeface="Wingdings" charset="2"/>
              <a:buChar char="Ø"/>
              <a:tabLst/>
              <a:defRPr/>
            </a:pPr>
            <a:r>
              <a:rPr lang="fr-FR" baseline="0" dirty="0"/>
              <a:t>Modérément restrictifs : 42 % d’avortements sécurisés, 41 % d’avortements moins sécurisés, 17 % d’avortements les moins sécurisés</a:t>
            </a:r>
          </a:p>
          <a:p>
            <a:pPr marL="171450" marR="0" lvl="0" indent="-171450" algn="l" defTabSz="914400" rtl="0" eaLnBrk="1" fontAlgn="auto" latinLnBrk="0" hangingPunct="1">
              <a:lnSpc>
                <a:spcPct val="100000"/>
              </a:lnSpc>
              <a:spcBef>
                <a:spcPts val="0"/>
              </a:spcBef>
              <a:spcAft>
                <a:spcPts val="0"/>
              </a:spcAft>
              <a:buClrTx/>
              <a:buSzTx/>
              <a:buFont typeface="Wingdings" charset="2"/>
              <a:buChar char="Ø"/>
              <a:tabLst/>
              <a:defRPr/>
            </a:pPr>
            <a:r>
              <a:rPr lang="fr-FR" baseline="0" dirty="0"/>
              <a:t>Les plus restrictifs : 25% d’avortements sécurisés, 44% d’avortements moins sécurisés, 31% d’avortements les moins sécurisés</a:t>
            </a:r>
          </a:p>
          <a:p>
            <a:pPr marL="171450" marR="0" lvl="0" indent="-171450" algn="l" defTabSz="914400" rtl="0" eaLnBrk="1" fontAlgn="auto" latinLnBrk="0" hangingPunct="1">
              <a:lnSpc>
                <a:spcPct val="100000"/>
              </a:lnSpc>
              <a:spcBef>
                <a:spcPts val="0"/>
              </a:spcBef>
              <a:spcAft>
                <a:spcPts val="0"/>
              </a:spcAft>
              <a:buClrTx/>
              <a:buSzTx/>
              <a:buFont typeface="Wingdings" charset="2"/>
              <a:buChar char="Ø"/>
              <a:tabLst/>
              <a:defRPr/>
            </a:pPr>
            <a:endParaRPr lang="fr-FR"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fr-FR" baseline="0" dirty="0"/>
              <a:t>L’avortement est </a:t>
            </a:r>
            <a:r>
              <a:rPr lang="fr-FR" b="1" baseline="0" dirty="0"/>
              <a:t>sécurisé</a:t>
            </a:r>
            <a:r>
              <a:rPr lang="fr-FR" baseline="0" dirty="0"/>
              <a:t> lorsqu’il est réalisé par une personne formée utilisant les méthodes recommandées par l’OMS, </a:t>
            </a:r>
            <a:r>
              <a:rPr lang="fr-FR" b="1" baseline="0" dirty="0"/>
              <a:t>moins sécurisé </a:t>
            </a:r>
            <a:r>
              <a:rPr lang="fr-FR" baseline="0" dirty="0"/>
              <a:t>lorsque seul une de ces conditions est respectée, et </a:t>
            </a:r>
            <a:r>
              <a:rPr lang="fr-FR" b="1" baseline="0" dirty="0"/>
              <a:t>le moins sécurisé </a:t>
            </a:r>
            <a:r>
              <a:rPr lang="fr-FR" baseline="0" dirty="0"/>
              <a:t>lorsqu’aucune n’est respectée.</a:t>
            </a:r>
            <a:endParaRPr lang="fr-FR"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C22E162-0A57-43B2-BD51-0D1E805B55DC}" type="slidenum">
              <a:rPr kumimoji="0" lang="fr-FR"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4793666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sz="1200" dirty="0"/>
              <a:t>Lorsque l'avortement sécurisé n'est pas disponible, les femmes.. :</a:t>
            </a:r>
          </a:p>
          <a:p>
            <a:endParaRPr lang="en-US" sz="1200" dirty="0"/>
          </a:p>
          <a:p>
            <a:pPr marL="171450" indent="-171450">
              <a:buFont typeface="Arial" panose="020B0604020202020204" pitchFamily="34" charset="0"/>
              <a:buChar char="•"/>
            </a:pPr>
            <a:r>
              <a:rPr lang="fr-FR" sz="1200" dirty="0"/>
              <a:t>rencontrent des retards dans l'accès à des services sécurisés</a:t>
            </a:r>
          </a:p>
          <a:p>
            <a:pPr marL="171450" indent="-171450">
              <a:buFont typeface="Arial" panose="020B0604020202020204" pitchFamily="34" charset="0"/>
              <a:buChar char="•"/>
            </a:pPr>
            <a:r>
              <a:rPr lang="fr-FR" sz="1200" dirty="0"/>
              <a:t>ont recours à des avortements non sécurisés très risqués</a:t>
            </a:r>
          </a:p>
          <a:p>
            <a:pPr marL="171450" indent="-171450">
              <a:buFont typeface="Arial" panose="020B0604020202020204" pitchFamily="34" charset="0"/>
              <a:buChar char="•"/>
            </a:pPr>
            <a:r>
              <a:rPr lang="fr-FR" sz="1200" dirty="0"/>
              <a:t>retardent la recherche de soins en cas de complications suite à un avortement non sécurisé</a:t>
            </a:r>
          </a:p>
          <a:p>
            <a:pPr marL="171450" indent="-171450">
              <a:buFont typeface="Arial" panose="020B0604020202020204" pitchFamily="34" charset="0"/>
              <a:buChar char="•"/>
            </a:pPr>
            <a:r>
              <a:rPr lang="fr-FR" sz="1200" dirty="0"/>
              <a:t>sont obligées de risquer leur vie et leur santé pour mettre fin à une grossesse</a:t>
            </a:r>
          </a:p>
          <a:p>
            <a:pPr marL="171450" indent="-171450">
              <a:buFont typeface="Arial" panose="020B0604020202020204" pitchFamily="34" charset="0"/>
              <a:buChar char="•"/>
            </a:pPr>
            <a:r>
              <a:rPr lang="fr-FR" sz="1200" dirty="0"/>
              <a:t>sont contraintes de devenir mères contre leur volonté</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i="0" baseline="0" dirty="0"/>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C22E162-0A57-43B2-BD51-0D1E805B55DC}" type="slidenum">
              <a:rPr kumimoji="0" lang="fr-FR"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7586294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fr-FR" dirty="0"/>
              <a:t>La prévention de l'avortements non sécurisé se justifie par des considérations de santé publique et de droits humains. </a:t>
            </a:r>
          </a:p>
          <a:p>
            <a:pPr marL="171450" indent="-171450">
              <a:buFont typeface="Arial" panose="020B0604020202020204" pitchFamily="34" charset="0"/>
              <a:buChar char="•"/>
            </a:pPr>
            <a:r>
              <a:rPr lang="fr-FR" dirty="0"/>
              <a:t>Bien que ces deux considérations sont importantes, l'une ou l'autre peut avoir une plus grande résonance en fonction du public. Il est important de garder les deux à l'esprit.</a:t>
            </a:r>
          </a:p>
          <a:p>
            <a:pPr marL="171450" indent="-171450">
              <a:buFont typeface="Arial" panose="020B0604020202020204" pitchFamily="34" charset="0"/>
              <a:buChar char="•"/>
            </a:pPr>
            <a:r>
              <a:rPr lang="fr-FR" dirty="0"/>
              <a:t>La logique de santé publique est claire :</a:t>
            </a:r>
          </a:p>
          <a:p>
            <a:pPr marL="171450" indent="-171450">
              <a:buFont typeface="Arial" panose="020B0604020202020204" pitchFamily="34" charset="0"/>
              <a:buChar char="•"/>
            </a:pPr>
            <a:endParaRPr lang="en-US" dirty="0"/>
          </a:p>
          <a:p>
            <a:pPr marL="628650" lvl="1" indent="-171450">
              <a:buFont typeface="Arial" panose="020B0604020202020204" pitchFamily="34" charset="0"/>
              <a:buChar char="•"/>
            </a:pPr>
            <a:r>
              <a:rPr lang="fr-FR" dirty="0"/>
              <a:t>La morbidité et la mortalité considérables dues à l'avortement non sécurisé peuvent être entièrement évitées grâce à l'accès à l'avortement et à la contraception, et bien sûr à la prestation de soins après avortement pour traiter les complications de l'avortement non sécurisé quand cela est nécessaire, indépendamment des lois sur l'avortement.</a:t>
            </a:r>
          </a:p>
          <a:p>
            <a:pPr marL="628650" lvl="1" indent="-171450">
              <a:buFont typeface="Arial" panose="020B0604020202020204" pitchFamily="34" charset="0"/>
              <a:buChar char="•"/>
            </a:pPr>
            <a:endParaRPr lang="en-US" dirty="0"/>
          </a:p>
          <a:p>
            <a:pPr marL="171450" indent="-171450">
              <a:buFont typeface="Arial" panose="020B0604020202020204" pitchFamily="34" charset="0"/>
              <a:buChar char="•"/>
            </a:pPr>
            <a:r>
              <a:rPr lang="fr-FR" dirty="0"/>
              <a:t>Du point de vue des droits humains :</a:t>
            </a:r>
          </a:p>
          <a:p>
            <a:pPr marL="171450" indent="-171450">
              <a:buFont typeface="Arial" panose="020B0604020202020204" pitchFamily="34" charset="0"/>
              <a:buChar char="•"/>
            </a:pPr>
            <a:endParaRPr lang="en-US" dirty="0"/>
          </a:p>
          <a:p>
            <a:pPr marL="628650" lvl="1" indent="-171450">
              <a:buFont typeface="Arial" panose="020B0604020202020204" pitchFamily="34" charset="0"/>
              <a:buChar char="•"/>
            </a:pPr>
            <a:r>
              <a:rPr lang="fr-FR" dirty="0"/>
              <a:t>Le droit international concernant les droits humains stipule que la criminalisation de l'avortement et un taux élevé d'avortements non sécurisés violent le droit des femmes à la santé. </a:t>
            </a:r>
          </a:p>
          <a:p>
            <a:pPr marL="628650" lvl="1" indent="-171450">
              <a:buFont typeface="Arial" panose="020B0604020202020204" pitchFamily="34" charset="0"/>
              <a:buChar char="•"/>
            </a:pPr>
            <a:r>
              <a:rPr lang="fr-FR" dirty="0"/>
              <a:t>Les comités des Nations unies ont également établi un lien entre l'avortement et les droits humains à la vie, à l'égalité et à la non-discrimination, à l'autodétermination et au choix du nombre d'enfants et de l'espacement des naissances.</a:t>
            </a:r>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C22E162-0A57-43B2-BD51-0D1E805B55DC}" type="slidenum">
              <a:rPr kumimoji="0" lang="fr-FR"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9376824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fr-FR" dirty="0"/>
              <a:t>L'OMS a publié de nouvelles </a:t>
            </a:r>
            <a:r>
              <a:rPr lang="fr-FR" i="1" dirty="0"/>
              <a:t>Lignes directrices sur les soins liés à l'avortement</a:t>
            </a:r>
            <a:r>
              <a:rPr lang="fr-FR" dirty="0"/>
              <a:t> en 2022.</a:t>
            </a:r>
          </a:p>
          <a:p>
            <a:pPr marL="171450" indent="-171450">
              <a:buFont typeface="Arial" panose="020B0604020202020204" pitchFamily="34" charset="0"/>
              <a:buChar char="•"/>
            </a:pPr>
            <a:r>
              <a:rPr lang="fr-FR" dirty="0"/>
              <a:t>Ce document comprend 54 recommandations fondées sur des données probantes et deux déclarations de bonnes pratiques portant sur le droit et la réglementation, les services cliniques et la prestation de services.</a:t>
            </a:r>
          </a:p>
          <a:p>
            <a:pPr marL="171450" indent="-171450">
              <a:buFont typeface="Arial" panose="020B0604020202020204" pitchFamily="34" charset="0"/>
              <a:buChar char="•"/>
            </a:pPr>
            <a:r>
              <a:rPr lang="fr-FR" dirty="0"/>
              <a:t>Les consignes précédentes mettaient l'accent sur la sécurité des soins d'avortement. Les nouvelles lignes directrices mettent également l'accent sur la qualité des soins d'avortement et la manière dont les femmes sont traitées tout au long du processus.</a:t>
            </a:r>
          </a:p>
          <a:p>
            <a:pPr marL="171450" indent="-171450">
              <a:buFont typeface="Arial" panose="020B0604020202020204" pitchFamily="34" charset="0"/>
              <a:buChar char="•"/>
            </a:pPr>
            <a:r>
              <a:rPr lang="fr-FR" dirty="0"/>
              <a:t>Grâce à cette approche holistique de la prestation de soins d'avortement de qualité, les </a:t>
            </a:r>
            <a:r>
              <a:rPr lang="fr-FR" i="1" dirty="0"/>
              <a:t>Lignes directrices sur les soins liés</a:t>
            </a:r>
            <a:r>
              <a:rPr lang="fr-FR" i="1" baseline="0" dirty="0"/>
              <a:t> à l</a:t>
            </a:r>
            <a:r>
              <a:rPr lang="fr-FR" i="1" dirty="0"/>
              <a:t>'avortement</a:t>
            </a:r>
            <a:r>
              <a:rPr lang="fr-FR" dirty="0"/>
              <a:t> véhiculent un message cohérent : l'accès à des soins d'avortement de qualité est à la fois une question de santé et une question de droits humains.</a:t>
            </a:r>
          </a:p>
          <a:p>
            <a:pPr marL="171450" indent="-171450">
              <a:buFont typeface="Arial" panose="020B0604020202020204" pitchFamily="34" charset="0"/>
              <a:buChar char="•"/>
            </a:pPr>
            <a:endParaRPr lang="en-US" dirty="0"/>
          </a:p>
          <a:p>
            <a:pPr marL="628650" lvl="1" indent="-171450">
              <a:buFont typeface="Arial" panose="020B0604020202020204" pitchFamily="34" charset="0"/>
              <a:buChar char="•"/>
            </a:pPr>
            <a:r>
              <a:rPr lang="fr-FR" dirty="0"/>
              <a:t>Ces nouvelles directives mettent l'accent sur les besoins des femmes. Cela s'applique aux autosoins d'avortement, car cela constitue une option pour la femme, qui peut choisir entre des soins en établissement, des autosoins ou une combinaison des deux.</a:t>
            </a:r>
          </a:p>
          <a:p>
            <a:pPr marL="628650" lvl="1" indent="-171450">
              <a:buFont typeface="Arial" panose="020B0604020202020204" pitchFamily="34" charset="0"/>
              <a:buChar char="•"/>
            </a:pPr>
            <a:r>
              <a:rPr lang="fr-FR" dirty="0"/>
              <a:t>Ces directives mettent également l'accent sur la suppression des obstacles réglementaires inutiles d'un point de vue médical qui peuvent limiter l'accès aux soins.</a:t>
            </a:r>
            <a:endParaRPr lang="en-US" dirty="0">
              <a:cs typeface="Calibri"/>
            </a:endParaRPr>
          </a:p>
          <a:p>
            <a:endParaRPr lang="en-US" dirty="0">
              <a:cs typeface="Calibri"/>
            </a:endParaRPr>
          </a:p>
          <a:p>
            <a:r>
              <a:rPr lang="fr-FR" dirty="0"/>
              <a:t> </a:t>
            </a:r>
            <a:endParaRPr lang="en-US" dirty="0">
              <a:cs typeface="Calibri"/>
            </a:endParaRP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9EB29313-61AD-466B-802E-DA635B9799DB}" type="slidenum">
              <a:rPr kumimoji="0" lang="fr-FR"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19</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7294983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fr-FR" dirty="0"/>
              <a:t>97% des avortements non sécurisés ont lieu dans les pays à faible revenu</a:t>
            </a:r>
          </a:p>
          <a:p>
            <a:pPr marL="171450" indent="-171450">
              <a:buFont typeface="Arial" panose="020B0604020202020204" pitchFamily="34" charset="0"/>
              <a:buChar char="•"/>
            </a:pPr>
            <a:r>
              <a:rPr lang="fr-FR" dirty="0"/>
              <a:t>Certaines femmes ne demandent jamais de soins, et d'autres souffriront de conséquences à long terme, après avoir cherché à se faire soigner ou non.</a:t>
            </a:r>
          </a:p>
          <a:p>
            <a:pPr marL="171450" indent="-171450">
              <a:buFont typeface="Arial" panose="020B0604020202020204" pitchFamily="34" charset="0"/>
              <a:buChar char="•"/>
            </a:pPr>
            <a:r>
              <a:rPr lang="fr-FR" dirty="0"/>
              <a:t>La quasi-totalité des décès liés à des avortements non sécurisés se produisent dans des pays à faible revenu, principalement en Afrique et en Asie centrale et méridionale. </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C22E162-0A57-43B2-BD51-0D1E805B55DC}" type="slidenum">
              <a:rPr kumimoji="0" lang="fr-FR"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6277603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FR" dirty="0"/>
              <a:t>Les données mondiales indiquent clairement que les avortements non sécurisés sont pratiqués dans tous les pays, indépendamment du contexte juridique ou social, parce que partout dans le monde les femmes sont confrontées à des grossesses non désirées, et que beaucoup de ces femmes sont déterminées à y mettre un terme.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FR" baseline="0" dirty="0"/>
              <a:t>Pour les raisons indiquées à l'écran, le besoin en soins d'avortement sécurisés </a:t>
            </a:r>
            <a:r>
              <a:rPr lang="fr-FR" b="1" baseline="0" dirty="0"/>
              <a:t>augmente probablement</a:t>
            </a:r>
            <a:r>
              <a:rPr lang="fr-FR" baseline="0" dirty="0"/>
              <a:t> dans les situations humanitaires.</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fr-FR" b="1" dirty="0"/>
              <a:t>Photo </a:t>
            </a:r>
            <a:r>
              <a:rPr lang="fr-FR" dirty="0"/>
              <a:t>: Sushavan Nandy/NurPhoto/Getty Images</a:t>
            </a:r>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C22E162-0A57-43B2-BD51-0D1E805B55DC}" type="slidenum">
              <a:rPr kumimoji="0" lang="fr-FR"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99545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8"/>
        <p:cNvGrpSpPr/>
        <p:nvPr/>
      </p:nvGrpSpPr>
      <p:grpSpPr>
        <a:xfrm>
          <a:off x="0" y="0"/>
          <a:ext cx="0" cy="0"/>
          <a:chOff x="0" y="0"/>
          <a:chExt cx="0" cy="0"/>
        </a:xfrm>
      </p:grpSpPr>
      <p:sp>
        <p:nvSpPr>
          <p:cNvPr id="189" name="Google Shape;189;g1057228ceaf_0_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0" name="Google Shape;190;g1057228ceaf_0_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171450" indent="-171450">
              <a:buFont typeface="Arial" panose="020B0604020202020204" pitchFamily="34" charset="0"/>
              <a:buChar char="•"/>
            </a:pPr>
            <a:r>
              <a:rPr lang="fr-FR" sz="1200" b="0" i="0" kern="1200" dirty="0">
                <a:solidFill>
                  <a:schemeClr val="tx1"/>
                </a:solidFill>
                <a:effectLst/>
                <a:latin typeface="+mn-lt"/>
                <a:ea typeface="+mn-ea"/>
                <a:cs typeface="+mn-cs"/>
              </a:rPr>
              <a:t>8% à 18% des décès liés à la grossesse dans le monde sont dus à l'avortement non sécurisé.</a:t>
            </a:r>
          </a:p>
          <a:p>
            <a:pPr marL="171450" indent="-171450">
              <a:buFont typeface="Arial" panose="020B0604020202020204" pitchFamily="34" charset="0"/>
              <a:buChar char="•"/>
            </a:pPr>
            <a:r>
              <a:rPr lang="fr-FR" dirty="0"/>
              <a:t>Nous ne connaissons pas l'ampleur des décès liés à la grossesse suite</a:t>
            </a:r>
            <a:r>
              <a:rPr lang="fr-FR" baseline="0" dirty="0"/>
              <a:t> à un </a:t>
            </a:r>
            <a:r>
              <a:rPr lang="fr-FR" dirty="0"/>
              <a:t>avortement non sécurisé dans des contextes humanitaires. </a:t>
            </a:r>
          </a:p>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indent="-457200">
              <a:spcAft>
                <a:spcPts val="989"/>
              </a:spcAft>
              <a:buSzPct val="100000"/>
              <a:buFont typeface="Arial" panose="020B0604020202020204" pitchFamily="34" charset="0"/>
              <a:buChar char="•"/>
            </a:pPr>
            <a:r>
              <a:rPr lang="fr-FR" sz="2800" dirty="0"/>
              <a:t>Les soins après avortement (SAA) sont une série d'interventions médicales et connexes destinées à prendre en charge les complications de l'avortement spontané et provoqué, qu'il soit sécurisé ou non, et à répondre aux besoins de santé qui en découlent.</a:t>
            </a:r>
          </a:p>
          <a:p>
            <a:pPr marL="457200" indent="-457200">
              <a:spcAft>
                <a:spcPts val="989"/>
              </a:spcAft>
              <a:buSzPct val="100000"/>
              <a:buFont typeface="Arial" panose="020B0604020202020204" pitchFamily="34" charset="0"/>
              <a:buChar char="•"/>
            </a:pPr>
            <a:r>
              <a:rPr lang="fr-FR" sz="2800" b="0" dirty="0"/>
              <a:t>Les soins après avortement sont autorisés par la loi partout dans le monde.</a:t>
            </a:r>
            <a:endParaRPr lang="en-US" sz="2800" dirty="0"/>
          </a:p>
          <a:p>
            <a:pPr marL="457200" indent="-457200">
              <a:spcAft>
                <a:spcPts val="989"/>
              </a:spcAft>
              <a:buSzPct val="100000"/>
              <a:buFont typeface="Arial" panose="020B0604020202020204" pitchFamily="34" charset="0"/>
              <a:buChar char="•"/>
            </a:pPr>
            <a:r>
              <a:rPr lang="fr-FR" sz="2800" b="0" dirty="0"/>
              <a:t>Mais les soins après avortement et les personnes qui les demandent peuvent encore être jugés et considérés comme non prioritaires.</a:t>
            </a:r>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C22E162-0A57-43B2-BD51-0D1E805B55DC}" type="slidenum">
              <a:rPr kumimoji="0" lang="fr-FR"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9774722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fr-FR" dirty="0"/>
              <a:t>Les soins complets d'avortement (SCA) centrés sur la femme constituent un modèle de soins holistiques qui comprend une gamme de services médicaux adaptés à la situation de chaque femme et à ses besoins en matière de santé physique et émotionnelle.</a:t>
            </a:r>
            <a:endParaRPr lang="en-US" sz="1200" dirty="0">
              <a:latin typeface="+mn-lt"/>
            </a:endParaRPr>
          </a:p>
          <a:p>
            <a:pPr marL="171450" indent="-171450">
              <a:buFont typeface="Arial" panose="020B0604020202020204" pitchFamily="34" charset="0"/>
              <a:buChar char="•"/>
            </a:pPr>
            <a:r>
              <a:rPr lang="fr-FR" sz="3958" dirty="0">
                <a:latin typeface="+mn-lt"/>
              </a:rPr>
              <a:t>Cela comprend :</a:t>
            </a:r>
          </a:p>
          <a:p>
            <a:pPr marL="171450" indent="-171450">
              <a:buFont typeface="Arial" panose="020B0604020202020204" pitchFamily="34" charset="0"/>
              <a:buChar char="•"/>
            </a:pPr>
            <a:endParaRPr lang="en-US" sz="3958" dirty="0">
              <a:latin typeface="+mn-lt"/>
            </a:endParaRPr>
          </a:p>
          <a:p>
            <a:pPr marL="1028700" lvl="1" indent="-571500">
              <a:lnSpc>
                <a:spcPct val="100000"/>
              </a:lnSpc>
              <a:spcAft>
                <a:spcPts val="330"/>
              </a:spcAft>
              <a:buFontTx/>
              <a:buChar char="-"/>
            </a:pPr>
            <a:r>
              <a:rPr lang="fr-FR" sz="3958" dirty="0">
                <a:latin typeface="+mn-lt"/>
              </a:rPr>
              <a:t>l'avortement provoqué ;</a:t>
            </a:r>
          </a:p>
          <a:p>
            <a:pPr marL="1028700" lvl="1" indent="-571500">
              <a:lnSpc>
                <a:spcPct val="100000"/>
              </a:lnSpc>
              <a:spcAft>
                <a:spcPts val="330"/>
              </a:spcAft>
              <a:buFontTx/>
              <a:buChar char="-"/>
            </a:pPr>
            <a:r>
              <a:rPr lang="fr-FR" sz="3958" dirty="0">
                <a:latin typeface="+mn-lt"/>
              </a:rPr>
              <a:t>le traitement de l'avortement incomplet ou non sécurisé, de la grossesse arrêtée ;</a:t>
            </a:r>
          </a:p>
          <a:p>
            <a:pPr marL="1028700" lvl="1" indent="-571500">
              <a:lnSpc>
                <a:spcPct val="100000"/>
              </a:lnSpc>
              <a:spcAft>
                <a:spcPts val="330"/>
              </a:spcAft>
              <a:buFontTx/>
              <a:buChar char="-"/>
            </a:pPr>
            <a:r>
              <a:rPr lang="fr-FR" sz="3958" dirty="0">
                <a:latin typeface="+mn-lt"/>
              </a:rPr>
              <a:t>un counseling empreint de compassion ;</a:t>
            </a:r>
          </a:p>
          <a:p>
            <a:pPr marL="1028700" lvl="1" indent="-571500">
              <a:lnSpc>
                <a:spcPct val="100000"/>
              </a:lnSpc>
              <a:spcAft>
                <a:spcPts val="330"/>
              </a:spcAft>
              <a:buFontTx/>
              <a:buChar char="-"/>
            </a:pPr>
            <a:r>
              <a:rPr lang="fr-FR" sz="3958" dirty="0">
                <a:latin typeface="+mn-lt"/>
              </a:rPr>
              <a:t>les services de contraception ; les services connexes de santé sexuelle et reproductive fournis sur place ou par le biais d'aiguillages vers des sites accessibles, et les partenariats avec les prestataires de services communautaires</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C22E162-0A57-43B2-BD51-0D1E805B55DC}" type="slidenum">
              <a:rPr kumimoji="0" lang="fr-FR"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4360744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fr-FR" altLang="en-US" noProof="0" dirty="0">
                <a:ea typeface="ヒラギノ角ゴ Pro W3"/>
                <a:cs typeface="ヒラギノ角ゴ Pro W3"/>
              </a:rPr>
              <a:t>Discutons de la perception erronée selon laquelle l'avortement est trop compliqué à réaliser. </a:t>
            </a:r>
          </a:p>
          <a:p>
            <a:pPr marL="171450" indent="-171450">
              <a:buFont typeface="Arial" panose="020B0604020202020204" pitchFamily="34" charset="0"/>
              <a:buChar char="•"/>
            </a:pPr>
            <a:endParaRPr lang="fr-FR" altLang="en-US" sz="1200" noProof="0" dirty="0">
              <a:latin typeface="+mn-lt"/>
              <a:ea typeface="ヒラギノ角ゴ Pro W3"/>
              <a:cs typeface="ヒラギノ角ゴ Pro W3"/>
            </a:endParaRPr>
          </a:p>
          <a:p>
            <a:pPr marL="171450" indent="-171450">
              <a:buFont typeface="Arial" panose="020B0604020202020204" pitchFamily="34" charset="0"/>
              <a:buChar char="•"/>
            </a:pPr>
            <a:r>
              <a:rPr lang="fr-FR" altLang="en-US" sz="1200" noProof="0" dirty="0">
                <a:latin typeface="+mn-lt"/>
                <a:ea typeface="ヒラギノ角ゴ Pro W3"/>
                <a:cs typeface="ヒラギノ角ゴ Pro W3"/>
              </a:rPr>
              <a:t>En fait, avec une formation adéquate, l'avortement précoce est l'une des procédures médicales les plus sûres et simples :</a:t>
            </a:r>
          </a:p>
          <a:p>
            <a:pPr marL="171450" indent="-171450">
              <a:buFont typeface="Arial" panose="020B0604020202020204" pitchFamily="34" charset="0"/>
              <a:buChar char="•"/>
            </a:pPr>
            <a:endParaRPr lang="fr-FR" altLang="en-US" sz="1200" noProof="0" dirty="0">
              <a:latin typeface="+mn-lt"/>
              <a:ea typeface="ヒラギノ角ゴ Pro W3"/>
              <a:cs typeface="ヒラギノ角ゴ Pro W3"/>
            </a:endParaRPr>
          </a:p>
          <a:p>
            <a:pPr marL="171450" indent="-171450">
              <a:buFont typeface="Arial" panose="020B0604020202020204" pitchFamily="34" charset="0"/>
              <a:buChar char="•"/>
            </a:pPr>
            <a:r>
              <a:rPr lang="fr-FR" altLang="en-US" sz="1200" noProof="0" dirty="0">
                <a:latin typeface="+mn-lt"/>
                <a:ea typeface="ヒラギノ角ゴ Pro W3"/>
                <a:cs typeface="ヒラギノ角ゴ Pro W3"/>
              </a:rPr>
              <a:t>L'aspiration manuelle intra-utérine et l'avortement médicamenteux sont les méthodes d'avortement recommandées par l'Organisation mondiale de la Santé. Ces méthodes peuvent être effectuées de manière sécurisées et efficace avant la 13e semaine de grossesse par des prestataires de niveau intermédiaire formés au sein des soins de santé primaires. Aucune ne nécessite d'électricité, d'eau courante ni d'équipement sophistiqué.  </a:t>
            </a:r>
            <a:br>
              <a:rPr lang="fr-FR" altLang="en-US" sz="1200" baseline="0" noProof="0" dirty="0">
                <a:latin typeface="+mn-lt"/>
                <a:ea typeface="ヒラギノ角ゴ Pro W3"/>
                <a:cs typeface="ヒラギノ角ゴ Pro W3"/>
              </a:rPr>
            </a:br>
            <a:endParaRPr lang="fr-FR" altLang="en-US" sz="1200" baseline="0" noProof="0" dirty="0">
              <a:latin typeface="+mn-lt"/>
              <a:ea typeface="ヒラギノ角ゴ Pro W3"/>
              <a:cs typeface="ヒラギノ角ゴ Pro W3"/>
            </a:endParaRPr>
          </a:p>
          <a:p>
            <a:pPr marL="171450" indent="-171450">
              <a:buFont typeface="Arial" panose="020B0604020202020204" pitchFamily="34" charset="0"/>
              <a:buChar char="•"/>
            </a:pPr>
            <a:r>
              <a:rPr lang="fr-FR" altLang="en-US" sz="1200" baseline="0" noProof="0" dirty="0">
                <a:latin typeface="+mn-lt"/>
                <a:ea typeface="ヒラギノ角ゴ Pro W3"/>
                <a:cs typeface="ヒラギノ角ゴ Pro W3"/>
              </a:rPr>
              <a:t>En outre, la plupart des équipements, des médicaments et des procédures de prévention des infections nécessaires aux soins d'avortement sécurisé sont les mêmes que ceux nécessaires aux soins obstétriques d'urgence de base et aux autres services de gynécologie. La procédure est très similaire aux soins après avortement, c'est-à-dire au traitement des complications résultant d'un avortement non sécurisé. Par conséquent, une organisation qui fournit des soins de santé primaires peut réaliser des soins d'avortement sécurisés avec peu d'apport supplémentaire. </a:t>
            </a:r>
            <a:endParaRPr lang="fr-FR" altLang="en-US" sz="1200" noProof="0" dirty="0">
              <a:latin typeface="+mn-lt"/>
              <a:ea typeface="ヒラギノ角ゴ Pro W3"/>
              <a:cs typeface="ヒラギノ角ゴ Pro W3"/>
            </a:endParaRPr>
          </a:p>
          <a:p>
            <a:pPr marL="171450" indent="-171450">
              <a:buFont typeface="Arial" panose="020B0604020202020204" pitchFamily="34" charset="0"/>
              <a:buChar char="•"/>
            </a:pPr>
            <a:endParaRPr lang="fr-FR" sz="1200" noProof="0" dirty="0">
              <a:latin typeface="+mn-lt"/>
            </a:endParaRPr>
          </a:p>
          <a:p>
            <a:endParaRPr lang="fr-FR" noProof="0"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C22E162-0A57-43B2-BD51-0D1E805B55DC}" type="slidenum">
              <a:rPr kumimoji="0" lang="fr-FR"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7988439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sz="1200" dirty="0"/>
              <a:t>Aujourd'hui, nous disposons d'excellentes technologies qui sont abordables, efficaces et sécurisées ; il existe de nombreuses preuves que ces technologies peuvent être proposées de manière sécurisée et efficace dans des environnements à faibles ressources dans le cadre des soins primaires.</a:t>
            </a:r>
          </a:p>
          <a:p>
            <a:endParaRPr lang="en-US" sz="1200" dirty="0"/>
          </a:p>
          <a:p>
            <a:r>
              <a:rPr lang="fr-FR" sz="1200" dirty="0"/>
              <a:t>L'Organisation mondiale de la Santé recommande l'aspiration manuelle intra-utérine et l'avortement en autosoins par comprimé (mifépristone + misoprostol) comme méthodes de choix avant 13 semaines (premier trimestre).  </a:t>
            </a:r>
          </a:p>
          <a:p>
            <a:endParaRPr lang="en-US" sz="1200" dirty="0"/>
          </a:p>
          <a:p>
            <a:r>
              <a:rPr lang="fr-FR" sz="1200" dirty="0"/>
              <a:t>Lorsque la mifépristone n'est pas disponible, le misoprostol peut également être utilisé seul.</a:t>
            </a:r>
          </a:p>
          <a:p>
            <a:endParaRPr lang="en-US" sz="1200" dirty="0"/>
          </a:p>
          <a:p>
            <a:r>
              <a:rPr lang="fr-FR" sz="1200" dirty="0"/>
              <a:t>[INDIQUER L'EFFICACITÉ DES MÉTHODES ÉNUMÉRÉES SUR LA DIAPOSITIVE].</a:t>
            </a:r>
          </a:p>
          <a:p>
            <a:endParaRPr lang="en-US" sz="1200" dirty="0"/>
          </a:p>
          <a:p>
            <a:r>
              <a:rPr lang="fr-FR" sz="1200" dirty="0"/>
              <a:t>Toutes ces méthodes sont adaptées dans les situations de crise pour les raisons que vous voyez ici. </a:t>
            </a:r>
          </a:p>
          <a:p>
            <a:endParaRPr lang="en-US" sz="1200" dirty="0"/>
          </a:p>
          <a:p>
            <a:r>
              <a:rPr lang="fr-FR" sz="1200" dirty="0"/>
              <a:t>L'aspiration manuelle intra-utérine (AMIU) et l'avortement médicamenteux ne sont pas compliqués à réaliser. Ils ne nécessitent pas l'eau courante. Ils ne nécessitent pas l'électricité ni d'équipement sophistiqué. Ils peuvent être réalisés par de nombreux prestataires tels que des infirmières, des sages-femmes et des agents cliniques, sans qu'il y ait de différence d'efficacité et de taux de complications par rapport aux médecins. </a:t>
            </a:r>
          </a:p>
          <a:p>
            <a:endParaRPr lang="en-US" sz="1200" dirty="0"/>
          </a:p>
          <a:p>
            <a:r>
              <a:rPr lang="fr-FR" sz="1200" dirty="0"/>
              <a:t>L'AMIU et l'avortement médicamenteux peuvent être pratiqués dans un centre de santé, dans tout établissement qui fournit des soins de base et du nouveau-né d'urgence obstétricale ou d'autres services similaires, et bien sûr dans les hôpitaux.</a:t>
            </a:r>
          </a:p>
          <a:p>
            <a:endParaRPr lang="en-US" sz="1200" dirty="0"/>
          </a:p>
          <a:p>
            <a:r>
              <a:rPr lang="fr-FR" sz="1200" dirty="0"/>
              <a:t>L'AMIU et le misoprostol sont déjà disponibles dans le kit de santé reproductive indiqué pour la prise en charge des fausses couches et des complications de l'avortement. </a:t>
            </a:r>
          </a:p>
          <a:p>
            <a:endParaRPr lang="en-US" sz="1200" dirty="0"/>
          </a:p>
          <a:p>
            <a:r>
              <a:rPr lang="fr-FR" sz="1200" dirty="0"/>
              <a:t>La mifépristone, lorsqu'elle est approuvée dans le pays, peut être commandée par le biais du système de kits de santé reproductive du FNUAP en tant que produit supplémentaire. </a:t>
            </a:r>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C22E162-0A57-43B2-BD51-0D1E805B55DC}" type="slidenum">
              <a:rPr kumimoji="0" lang="fr-FR"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7287766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spcBef>
                <a:spcPts val="0"/>
              </a:spcBef>
              <a:spcAft>
                <a:spcPts val="0"/>
              </a:spcAft>
              <a:buNone/>
            </a:pPr>
            <a:r>
              <a:rPr lang="fr-FR" sz="1050" dirty="0"/>
              <a:t>L'avortement est une procédure médicale très sûre. Dans ses lignes directrices sur l'avortement de 2022, l'Organisation mondiale de la Santé déclare :  </a:t>
            </a:r>
          </a:p>
          <a:p>
            <a:pPr marL="0" lvl="0" indent="0" algn="l" rtl="0">
              <a:spcBef>
                <a:spcPts val="0"/>
              </a:spcBef>
              <a:spcAft>
                <a:spcPts val="0"/>
              </a:spcAft>
              <a:buNone/>
            </a:pPr>
            <a:endParaRPr lang="en-US" sz="1050" dirty="0"/>
          </a:p>
          <a:p>
            <a:pPr marL="0" lvl="0" indent="0" algn="l" rtl="0">
              <a:spcBef>
                <a:spcPts val="0"/>
              </a:spcBef>
              <a:spcAft>
                <a:spcPts val="0"/>
              </a:spcAft>
              <a:buNone/>
            </a:pPr>
            <a:r>
              <a:rPr lang="fr-FR" sz="1050" dirty="0"/>
              <a:t>« L'avortement, qu'il soit médicamenteux ou qu'il s'agisse d'une simple intervention chirurgicale ambulatoire, est une intervention médicale</a:t>
            </a:r>
            <a:r>
              <a:rPr lang="fr-FR" sz="1050" baseline="0" dirty="0"/>
              <a:t> </a:t>
            </a:r>
            <a:r>
              <a:rPr lang="fr-FR" sz="1050" dirty="0"/>
              <a:t>sûre lorsqu'elle est pratiquée avec une méthode adaptée à l'âge gestationnel de la grossesse et, dans le cas d'une intervention en établissement, par une personne possédant les compétences nécessaires.</a:t>
            </a:r>
            <a:r>
              <a:rPr lang="fr-FR" sz="1050" b="0" i="0" dirty="0">
                <a:solidFill>
                  <a:srgbClr val="202423"/>
                </a:solidFill>
                <a:effectLst/>
                <a:latin typeface="proxima-nova-condensed"/>
              </a:rPr>
              <a:t> Dans ces conditions, les complications ou les effets indésirables graves sont rares ».</a:t>
            </a:r>
          </a:p>
          <a:p>
            <a:pPr marL="0" lvl="0" indent="0" algn="l" rtl="0">
              <a:spcBef>
                <a:spcPts val="0"/>
              </a:spcBef>
              <a:spcAft>
                <a:spcPts val="0"/>
              </a:spcAft>
              <a:buNone/>
            </a:pPr>
            <a:endParaRPr lang="en-US" sz="1050" b="0" i="0" dirty="0">
              <a:solidFill>
                <a:srgbClr val="202423"/>
              </a:solidFill>
              <a:effectLst/>
              <a:latin typeface="proxima-nova-condensed"/>
            </a:endParaRPr>
          </a:p>
          <a:p>
            <a:pPr marL="171450" lvl="0" indent="-171450" algn="l" rtl="0">
              <a:spcBef>
                <a:spcPts val="0"/>
              </a:spcBef>
              <a:spcAft>
                <a:spcPts val="0"/>
              </a:spcAft>
              <a:buFont typeface="Arial" panose="020B0604020202020204" pitchFamily="34" charset="0"/>
              <a:buChar char="•"/>
            </a:pPr>
            <a:r>
              <a:rPr lang="fr-FR" sz="1050" dirty="0"/>
              <a:t>C'est plus sûr que l'accouchement.</a:t>
            </a:r>
          </a:p>
          <a:p>
            <a:pPr marL="171450" lvl="0" indent="-171450" algn="l" rtl="0">
              <a:spcBef>
                <a:spcPts val="0"/>
              </a:spcBef>
              <a:spcAft>
                <a:spcPts val="0"/>
              </a:spcAft>
              <a:buFont typeface="Arial" panose="020B0604020202020204" pitchFamily="34" charset="0"/>
              <a:buChar char="•"/>
            </a:pPr>
            <a:r>
              <a:rPr lang="fr-FR" sz="1050" dirty="0"/>
              <a:t>L'avortement provoqué légal est nettement plus sûr que l'accouchement. Le risque de décès associé à l'accouchement est environ 14 fois plus élevé que celui associé à l'avortement. De même, la morbidité globale associée à l'accouchement dépasse celle de l'avortement.  [Source: Raymond, E., &amp; Grimes, D. (2012). The comparative safety of legal induced abortion and childbirth in the United States. Obstetrics &amp; Gynecology, 119, 215–219.</a:t>
            </a:r>
          </a:p>
          <a:p>
            <a:endParaRPr lang="en-US" dirty="0"/>
          </a:p>
        </p:txBody>
      </p:sp>
      <p:sp>
        <p:nvSpPr>
          <p:cNvPr id="4" name="Slide Number Placeholder 3"/>
          <p:cNvSpPr>
            <a:spLocks noGrp="1"/>
          </p:cNvSpPr>
          <p:nvPr>
            <p:ph type="sldNum" sz="quarter" idx="5"/>
          </p:nvPr>
        </p:nvSpPr>
        <p:spPr/>
        <p:txBody>
          <a:bodyPr/>
          <a:lstStyle/>
          <a:p>
            <a:fld id="{3A91126E-755E-4890-ACD6-01D3A1DF2B01}" type="slidenum">
              <a:rPr lang="fr-FR" smtClean="0"/>
              <a:t>10</a:t>
            </a:fld>
            <a:endParaRPr lang="en-US" dirty="0"/>
          </a:p>
        </p:txBody>
      </p:sp>
    </p:spTree>
    <p:extLst>
      <p:ext uri="{BB962C8B-B14F-4D97-AF65-F5344CB8AC3E}">
        <p14:creationId xmlns:p14="http://schemas.microsoft.com/office/powerpoint/2010/main" val="28180428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D7B7BE88-37BF-1266-A92C-57E76E67561E}"/>
              </a:ext>
            </a:extLst>
          </p:cNvPr>
          <p:cNvSpPr/>
          <p:nvPr userDrawn="1"/>
        </p:nvSpPr>
        <p:spPr>
          <a:xfrm>
            <a:off x="0" y="0"/>
            <a:ext cx="12192000" cy="5717406"/>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A0B83EC6-BED4-4EF5-29F2-7E42836B4689}"/>
              </a:ext>
            </a:extLst>
          </p:cNvPr>
          <p:cNvSpPr>
            <a:spLocks noGrp="1"/>
          </p:cNvSpPr>
          <p:nvPr>
            <p:ph type="ctrTitle"/>
          </p:nvPr>
        </p:nvSpPr>
        <p:spPr>
          <a:xfrm>
            <a:off x="590349" y="669975"/>
            <a:ext cx="9144000" cy="2387600"/>
          </a:xfrm>
        </p:spPr>
        <p:txBody>
          <a:bodyPr anchor="b"/>
          <a:lstStyle>
            <a:lvl1pPr algn="l">
              <a:defRPr sz="6000" b="1">
                <a:solidFill>
                  <a:schemeClr val="accent3"/>
                </a:solidFill>
              </a:defRPr>
            </a:lvl1pPr>
          </a:lstStyle>
          <a:p>
            <a:r>
              <a:rPr lang="en-US"/>
              <a:t>Click to edit Master title style</a:t>
            </a:r>
            <a:endParaRPr lang="en-US" dirty="0"/>
          </a:p>
        </p:txBody>
      </p:sp>
      <p:sp>
        <p:nvSpPr>
          <p:cNvPr id="3" name="Subtitle 2">
            <a:extLst>
              <a:ext uri="{FF2B5EF4-FFF2-40B4-BE49-F238E27FC236}">
                <a16:creationId xmlns:a16="http://schemas.microsoft.com/office/drawing/2014/main" id="{F653CE77-186F-CDB6-01CC-D2163188DDEA}"/>
              </a:ext>
            </a:extLst>
          </p:cNvPr>
          <p:cNvSpPr>
            <a:spLocks noGrp="1"/>
          </p:cNvSpPr>
          <p:nvPr>
            <p:ph type="subTitle" idx="1"/>
          </p:nvPr>
        </p:nvSpPr>
        <p:spPr>
          <a:xfrm>
            <a:off x="590349" y="3149650"/>
            <a:ext cx="9144000" cy="1655762"/>
          </a:xfrm>
        </p:spPr>
        <p:txBody>
          <a:bodyPr/>
          <a:lstStyle>
            <a:lvl1pPr marL="0" indent="0" algn="l">
              <a:buNone/>
              <a:defRPr sz="2400">
                <a:solidFill>
                  <a:schemeClr val="accent3"/>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pic>
        <p:nvPicPr>
          <p:cNvPr id="8" name="Google Shape;12;p2">
            <a:extLst>
              <a:ext uri="{FF2B5EF4-FFF2-40B4-BE49-F238E27FC236}">
                <a16:creationId xmlns:a16="http://schemas.microsoft.com/office/drawing/2014/main" id="{CEFD86CC-25E2-21E0-B4E7-93779631501A}"/>
              </a:ext>
            </a:extLst>
          </p:cNvPr>
          <p:cNvPicPr preferRelativeResize="0"/>
          <p:nvPr userDrawn="1"/>
        </p:nvPicPr>
        <p:blipFill>
          <a:blip r:embed="rId2">
            <a:alphaModFix/>
          </a:blip>
          <a:stretch>
            <a:fillRect/>
          </a:stretch>
        </p:blipFill>
        <p:spPr>
          <a:xfrm rot="5400000">
            <a:off x="7797994" y="3063575"/>
            <a:ext cx="6470863" cy="730851"/>
          </a:xfrm>
          <a:prstGeom prst="rect">
            <a:avLst/>
          </a:prstGeom>
          <a:noFill/>
          <a:ln>
            <a:noFill/>
          </a:ln>
        </p:spPr>
      </p:pic>
      <p:pic>
        <p:nvPicPr>
          <p:cNvPr id="4" name="Google Shape;35;p10">
            <a:extLst>
              <a:ext uri="{FF2B5EF4-FFF2-40B4-BE49-F238E27FC236}">
                <a16:creationId xmlns:a16="http://schemas.microsoft.com/office/drawing/2014/main" id="{09A70224-11EC-DD3D-22F7-990A952F17C9}"/>
              </a:ext>
            </a:extLst>
          </p:cNvPr>
          <p:cNvPicPr preferRelativeResize="0"/>
          <p:nvPr userDrawn="1"/>
        </p:nvPicPr>
        <p:blipFill>
          <a:blip r:embed="rId3"/>
          <a:srcRect/>
          <a:stretch/>
        </p:blipFill>
        <p:spPr>
          <a:xfrm>
            <a:off x="205248" y="6110515"/>
            <a:ext cx="770202" cy="382360"/>
          </a:xfrm>
          <a:prstGeom prst="rect">
            <a:avLst/>
          </a:prstGeom>
          <a:noFill/>
          <a:ln>
            <a:noFill/>
          </a:ln>
        </p:spPr>
      </p:pic>
    </p:spTree>
    <p:extLst>
      <p:ext uri="{BB962C8B-B14F-4D97-AF65-F5344CB8AC3E}">
        <p14:creationId xmlns:p14="http://schemas.microsoft.com/office/powerpoint/2010/main" val="232174538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 preserve="1">
  <p:cSld name="6_Title Slide">
    <p:bg>
      <p:bgPr>
        <a:solidFill>
          <a:schemeClr val="accent1"/>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E5DF7AAF-0409-9C31-F8A2-951320D2ACA1}"/>
              </a:ext>
            </a:extLst>
          </p:cNvPr>
          <p:cNvPicPr>
            <a:picLocks noChangeAspect="1"/>
          </p:cNvPicPr>
          <p:nvPr userDrawn="1"/>
        </p:nvPicPr>
        <p:blipFill>
          <a:blip r:embed="rId2"/>
          <a:stretch>
            <a:fillRect/>
          </a:stretch>
        </p:blipFill>
        <p:spPr>
          <a:xfrm>
            <a:off x="178466" y="228600"/>
            <a:ext cx="11835069" cy="6400800"/>
          </a:xfrm>
          <a:prstGeom prst="rect">
            <a:avLst/>
          </a:prstGeom>
        </p:spPr>
      </p:pic>
      <p:sp>
        <p:nvSpPr>
          <p:cNvPr id="2" name="Title 1">
            <a:extLst>
              <a:ext uri="{FF2B5EF4-FFF2-40B4-BE49-F238E27FC236}">
                <a16:creationId xmlns:a16="http://schemas.microsoft.com/office/drawing/2014/main" id="{A0B83EC6-BED4-4EF5-29F2-7E42836B4689}"/>
              </a:ext>
            </a:extLst>
          </p:cNvPr>
          <p:cNvSpPr>
            <a:spLocks noGrp="1"/>
          </p:cNvSpPr>
          <p:nvPr>
            <p:ph type="ctrTitle"/>
          </p:nvPr>
        </p:nvSpPr>
        <p:spPr>
          <a:xfrm>
            <a:off x="1404086" y="1391870"/>
            <a:ext cx="9383829" cy="2387600"/>
          </a:xfrm>
        </p:spPr>
        <p:txBody>
          <a:bodyPr anchor="b"/>
          <a:lstStyle>
            <a:lvl1pPr algn="l">
              <a:defRPr sz="6000" b="1">
                <a:solidFill>
                  <a:schemeClr val="bg1"/>
                </a:solidFill>
              </a:defRPr>
            </a:lvl1pPr>
          </a:lstStyle>
          <a:p>
            <a:r>
              <a:rPr lang="en-US"/>
              <a:t>Click to edit Master title style</a:t>
            </a:r>
            <a:endParaRPr lang="en-US" dirty="0"/>
          </a:p>
        </p:txBody>
      </p:sp>
      <p:sp>
        <p:nvSpPr>
          <p:cNvPr id="3" name="Subtitle 2">
            <a:extLst>
              <a:ext uri="{FF2B5EF4-FFF2-40B4-BE49-F238E27FC236}">
                <a16:creationId xmlns:a16="http://schemas.microsoft.com/office/drawing/2014/main" id="{F653CE77-186F-CDB6-01CC-D2163188DDEA}"/>
              </a:ext>
            </a:extLst>
          </p:cNvPr>
          <p:cNvSpPr>
            <a:spLocks noGrp="1"/>
          </p:cNvSpPr>
          <p:nvPr>
            <p:ph type="subTitle" idx="1"/>
          </p:nvPr>
        </p:nvSpPr>
        <p:spPr>
          <a:xfrm>
            <a:off x="1404086" y="3871545"/>
            <a:ext cx="9383829" cy="1655762"/>
          </a:xfrm>
        </p:spPr>
        <p:txBody>
          <a:bodyPr/>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Tree>
    <p:extLst>
      <p:ext uri="{BB962C8B-B14F-4D97-AF65-F5344CB8AC3E}">
        <p14:creationId xmlns:p14="http://schemas.microsoft.com/office/powerpoint/2010/main" val="358483862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0FBD94-23E4-58EA-12D5-9C3EF196884A}"/>
              </a:ext>
            </a:extLst>
          </p:cNvPr>
          <p:cNvSpPr>
            <a:spLocks noGrp="1"/>
          </p:cNvSpPr>
          <p:nvPr>
            <p:ph type="title"/>
          </p:nvPr>
        </p:nvSpPr>
        <p:spPr>
          <a:xfrm>
            <a:off x="838200" y="365125"/>
            <a:ext cx="8017042" cy="1325563"/>
          </a:xfrm>
        </p:spPr>
        <p:txBody>
          <a:bodyPr/>
          <a:lstStyle/>
          <a:p>
            <a:r>
              <a:rPr lang="en-US"/>
              <a:t>Click to edit Master title style</a:t>
            </a:r>
          </a:p>
        </p:txBody>
      </p:sp>
      <p:sp>
        <p:nvSpPr>
          <p:cNvPr id="3" name="Content Placeholder 2">
            <a:extLst>
              <a:ext uri="{FF2B5EF4-FFF2-40B4-BE49-F238E27FC236}">
                <a16:creationId xmlns:a16="http://schemas.microsoft.com/office/drawing/2014/main" id="{4FF3D40C-54D3-E73B-EC29-F3318B8C1B9D}"/>
              </a:ext>
            </a:extLst>
          </p:cNvPr>
          <p:cNvSpPr>
            <a:spLocks noGrp="1"/>
          </p:cNvSpPr>
          <p:nvPr>
            <p:ph idx="1"/>
          </p:nvPr>
        </p:nvSpPr>
        <p:spPr>
          <a:xfrm>
            <a:off x="838200" y="1825625"/>
            <a:ext cx="8017042" cy="46672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8" name="Google Shape;35;p10">
            <a:extLst>
              <a:ext uri="{FF2B5EF4-FFF2-40B4-BE49-F238E27FC236}">
                <a16:creationId xmlns:a16="http://schemas.microsoft.com/office/drawing/2014/main" id="{C01C3BBB-BDAF-9F96-7D60-A261925796BC}"/>
              </a:ext>
            </a:extLst>
          </p:cNvPr>
          <p:cNvPicPr preferRelativeResize="0"/>
          <p:nvPr userDrawn="1"/>
        </p:nvPicPr>
        <p:blipFill>
          <a:blip r:embed="rId2"/>
          <a:srcRect/>
          <a:stretch/>
        </p:blipFill>
        <p:spPr>
          <a:xfrm>
            <a:off x="11140422" y="6301695"/>
            <a:ext cx="770202" cy="382360"/>
          </a:xfrm>
          <a:prstGeom prst="rect">
            <a:avLst/>
          </a:prstGeom>
          <a:noFill/>
          <a:ln>
            <a:noFill/>
          </a:ln>
        </p:spPr>
      </p:pic>
    </p:spTree>
    <p:extLst>
      <p:ext uri="{BB962C8B-B14F-4D97-AF65-F5344CB8AC3E}">
        <p14:creationId xmlns:p14="http://schemas.microsoft.com/office/powerpoint/2010/main" val="248023724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secHead" preserve="1">
  <p:cSld name="Section Header">
    <p:bg>
      <p:bgPr>
        <a:solidFill>
          <a:schemeClr val="accent3"/>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019144-EEE1-250B-3533-6668D3C5424A}"/>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7C0DA594-8AB4-D538-7622-F108B65557A3}"/>
              </a:ext>
            </a:extLst>
          </p:cNvPr>
          <p:cNvSpPr>
            <a:spLocks noGrp="1"/>
          </p:cNvSpPr>
          <p:nvPr>
            <p:ph type="body" idx="1"/>
          </p:nvPr>
        </p:nvSpPr>
        <p:spPr>
          <a:xfrm>
            <a:off x="831850" y="4589463"/>
            <a:ext cx="10515600" cy="1500187"/>
          </a:xfrm>
        </p:spPr>
        <p:txBody>
          <a:bodyPr/>
          <a:lstStyle>
            <a:lvl1pPr marL="0" indent="0">
              <a:buNone/>
              <a:defRPr sz="24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pic>
        <p:nvPicPr>
          <p:cNvPr id="7" name="Google Shape;35;p10">
            <a:extLst>
              <a:ext uri="{FF2B5EF4-FFF2-40B4-BE49-F238E27FC236}">
                <a16:creationId xmlns:a16="http://schemas.microsoft.com/office/drawing/2014/main" id="{8BA55FF2-C9A2-9639-71E5-FDD38D40B73C}"/>
              </a:ext>
            </a:extLst>
          </p:cNvPr>
          <p:cNvPicPr preferRelativeResize="0"/>
          <p:nvPr userDrawn="1"/>
        </p:nvPicPr>
        <p:blipFill>
          <a:blip r:embed="rId2"/>
          <a:srcRect/>
          <a:stretch/>
        </p:blipFill>
        <p:spPr>
          <a:xfrm>
            <a:off x="11140422" y="6301695"/>
            <a:ext cx="770202" cy="382360"/>
          </a:xfrm>
          <a:prstGeom prst="rect">
            <a:avLst/>
          </a:prstGeom>
          <a:noFill/>
          <a:ln>
            <a:noFill/>
          </a:ln>
        </p:spPr>
      </p:pic>
    </p:spTree>
    <p:extLst>
      <p:ext uri="{BB962C8B-B14F-4D97-AF65-F5344CB8AC3E}">
        <p14:creationId xmlns:p14="http://schemas.microsoft.com/office/powerpoint/2010/main" val="57787965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Divider slide 1">
    <p:bg>
      <p:bgPr>
        <a:solidFill>
          <a:schemeClr val="accent3"/>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019144-EEE1-250B-3533-6668D3C5424A}"/>
              </a:ext>
            </a:extLst>
          </p:cNvPr>
          <p:cNvSpPr>
            <a:spLocks noGrp="1"/>
          </p:cNvSpPr>
          <p:nvPr>
            <p:ph type="title"/>
          </p:nvPr>
        </p:nvSpPr>
        <p:spPr>
          <a:xfrm>
            <a:off x="831850" y="1488357"/>
            <a:ext cx="6762483" cy="2852737"/>
          </a:xfrm>
        </p:spPr>
        <p:txBody>
          <a:bodyPr anchor="t"/>
          <a:lstStyle>
            <a:lvl1pPr>
              <a:defRPr sz="6000">
                <a:solidFill>
                  <a:schemeClr val="bg1"/>
                </a:solidFill>
              </a:defRPr>
            </a:lvl1pPr>
          </a:lstStyle>
          <a:p>
            <a:r>
              <a:rPr lang="en-US"/>
              <a:t>Click to edit Master title style</a:t>
            </a:r>
            <a:endParaRPr lang="en-US" dirty="0"/>
          </a:p>
        </p:txBody>
      </p:sp>
      <p:grpSp>
        <p:nvGrpSpPr>
          <p:cNvPr id="5" name="Group 4">
            <a:extLst>
              <a:ext uri="{FF2B5EF4-FFF2-40B4-BE49-F238E27FC236}">
                <a16:creationId xmlns:a16="http://schemas.microsoft.com/office/drawing/2014/main" id="{6213643A-E0A5-6955-A415-4A6BEBD2D718}"/>
              </a:ext>
            </a:extLst>
          </p:cNvPr>
          <p:cNvGrpSpPr/>
          <p:nvPr userDrawn="1"/>
        </p:nvGrpSpPr>
        <p:grpSpPr>
          <a:xfrm>
            <a:off x="11047259" y="351864"/>
            <a:ext cx="1032128" cy="6154273"/>
            <a:chOff x="11047259" y="486311"/>
            <a:chExt cx="1032128" cy="6154273"/>
          </a:xfrm>
        </p:grpSpPr>
        <p:pic>
          <p:nvPicPr>
            <p:cNvPr id="7" name="Google Shape;35;p10">
              <a:extLst>
                <a:ext uri="{FF2B5EF4-FFF2-40B4-BE49-F238E27FC236}">
                  <a16:creationId xmlns:a16="http://schemas.microsoft.com/office/drawing/2014/main" id="{8BA55FF2-C9A2-9639-71E5-FDD38D40B73C}"/>
                </a:ext>
              </a:extLst>
            </p:cNvPr>
            <p:cNvPicPr preferRelativeResize="0"/>
            <p:nvPr userDrawn="1"/>
          </p:nvPicPr>
          <p:blipFill>
            <a:blip r:embed="rId2"/>
            <a:srcRect/>
            <a:stretch/>
          </p:blipFill>
          <p:spPr>
            <a:xfrm>
              <a:off x="11047259" y="6128193"/>
              <a:ext cx="1032128" cy="512391"/>
            </a:xfrm>
            <a:prstGeom prst="rect">
              <a:avLst/>
            </a:prstGeom>
            <a:noFill/>
            <a:ln>
              <a:noFill/>
            </a:ln>
          </p:spPr>
        </p:pic>
        <p:pic>
          <p:nvPicPr>
            <p:cNvPr id="4" name="Picture 3">
              <a:extLst>
                <a:ext uri="{FF2B5EF4-FFF2-40B4-BE49-F238E27FC236}">
                  <a16:creationId xmlns:a16="http://schemas.microsoft.com/office/drawing/2014/main" id="{BF72BD11-CD12-8F3A-26BA-24EB7EAE7A06}"/>
                </a:ext>
              </a:extLst>
            </p:cNvPr>
            <p:cNvPicPr>
              <a:picLocks noChangeAspect="1"/>
            </p:cNvPicPr>
            <p:nvPr userDrawn="1"/>
          </p:nvPicPr>
          <p:blipFill>
            <a:blip r:embed="rId3"/>
            <a:stretch>
              <a:fillRect/>
            </a:stretch>
          </p:blipFill>
          <p:spPr>
            <a:xfrm rot="5400000">
              <a:off x="8890681" y="2706389"/>
              <a:ext cx="5303520" cy="863364"/>
            </a:xfrm>
            <a:prstGeom prst="rect">
              <a:avLst/>
            </a:prstGeom>
          </p:spPr>
        </p:pic>
      </p:grpSp>
    </p:spTree>
    <p:extLst>
      <p:ext uri="{BB962C8B-B14F-4D97-AF65-F5344CB8AC3E}">
        <p14:creationId xmlns:p14="http://schemas.microsoft.com/office/powerpoint/2010/main" val="364513563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Divider slide 2">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019144-EEE1-250B-3533-6668D3C5424A}"/>
              </a:ext>
            </a:extLst>
          </p:cNvPr>
          <p:cNvSpPr>
            <a:spLocks noGrp="1"/>
          </p:cNvSpPr>
          <p:nvPr>
            <p:ph type="title"/>
          </p:nvPr>
        </p:nvSpPr>
        <p:spPr>
          <a:xfrm>
            <a:off x="831850" y="1488357"/>
            <a:ext cx="6762483" cy="2852737"/>
          </a:xfrm>
        </p:spPr>
        <p:txBody>
          <a:bodyPr anchor="t"/>
          <a:lstStyle>
            <a:lvl1pPr>
              <a:defRPr sz="6000">
                <a:solidFill>
                  <a:schemeClr val="bg1"/>
                </a:solidFill>
              </a:defRPr>
            </a:lvl1pPr>
          </a:lstStyle>
          <a:p>
            <a:r>
              <a:rPr lang="en-US"/>
              <a:t>Click to edit Master title style</a:t>
            </a:r>
            <a:endParaRPr lang="en-US" dirty="0"/>
          </a:p>
        </p:txBody>
      </p:sp>
      <p:pic>
        <p:nvPicPr>
          <p:cNvPr id="3" name="Picture 2">
            <a:extLst>
              <a:ext uri="{FF2B5EF4-FFF2-40B4-BE49-F238E27FC236}">
                <a16:creationId xmlns:a16="http://schemas.microsoft.com/office/drawing/2014/main" id="{077DAB1B-7ACD-16E3-89A5-FC2507792F4A}"/>
              </a:ext>
            </a:extLst>
          </p:cNvPr>
          <p:cNvPicPr>
            <a:picLocks noChangeAspect="1"/>
          </p:cNvPicPr>
          <p:nvPr userDrawn="1"/>
        </p:nvPicPr>
        <p:blipFill>
          <a:blip r:embed="rId2"/>
          <a:stretch>
            <a:fillRect/>
          </a:stretch>
        </p:blipFill>
        <p:spPr>
          <a:xfrm rot="5400000">
            <a:off x="7994355" y="2908005"/>
            <a:ext cx="6400800" cy="1041991"/>
          </a:xfrm>
          <a:prstGeom prst="rect">
            <a:avLst/>
          </a:prstGeom>
        </p:spPr>
      </p:pic>
    </p:spTree>
    <p:extLst>
      <p:ext uri="{BB962C8B-B14F-4D97-AF65-F5344CB8AC3E}">
        <p14:creationId xmlns:p14="http://schemas.microsoft.com/office/powerpoint/2010/main" val="421290891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Divider slide 3">
    <p:bg>
      <p:bgPr>
        <a:solidFill>
          <a:schemeClr val="accent4"/>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019144-EEE1-250B-3533-6668D3C5424A}"/>
              </a:ext>
            </a:extLst>
          </p:cNvPr>
          <p:cNvSpPr>
            <a:spLocks noGrp="1"/>
          </p:cNvSpPr>
          <p:nvPr>
            <p:ph type="title"/>
          </p:nvPr>
        </p:nvSpPr>
        <p:spPr>
          <a:xfrm>
            <a:off x="831850" y="1488357"/>
            <a:ext cx="6762483" cy="2852737"/>
          </a:xfrm>
        </p:spPr>
        <p:txBody>
          <a:bodyPr anchor="t"/>
          <a:lstStyle>
            <a:lvl1pPr>
              <a:defRPr sz="6000">
                <a:solidFill>
                  <a:schemeClr val="accent3"/>
                </a:solidFill>
              </a:defRPr>
            </a:lvl1pPr>
          </a:lstStyle>
          <a:p>
            <a:r>
              <a:rPr lang="en-US"/>
              <a:t>Click to edit Master title style</a:t>
            </a:r>
            <a:endParaRPr lang="en-US" dirty="0"/>
          </a:p>
        </p:txBody>
      </p:sp>
      <p:pic>
        <p:nvPicPr>
          <p:cNvPr id="4" name="Google Shape;12;p2">
            <a:extLst>
              <a:ext uri="{FF2B5EF4-FFF2-40B4-BE49-F238E27FC236}">
                <a16:creationId xmlns:a16="http://schemas.microsoft.com/office/drawing/2014/main" id="{3601B5A0-955A-FC3D-B36D-5FE1E36A3013}"/>
              </a:ext>
            </a:extLst>
          </p:cNvPr>
          <p:cNvPicPr preferRelativeResize="0"/>
          <p:nvPr userDrawn="1"/>
        </p:nvPicPr>
        <p:blipFill>
          <a:blip r:embed="rId2">
            <a:alphaModFix/>
          </a:blip>
          <a:stretch>
            <a:fillRect/>
          </a:stretch>
        </p:blipFill>
        <p:spPr>
          <a:xfrm rot="5400000">
            <a:off x="8293294" y="3063575"/>
            <a:ext cx="6470863" cy="730851"/>
          </a:xfrm>
          <a:prstGeom prst="rect">
            <a:avLst/>
          </a:prstGeom>
          <a:noFill/>
          <a:ln>
            <a:noFill/>
          </a:ln>
        </p:spPr>
      </p:pic>
      <p:pic>
        <p:nvPicPr>
          <p:cNvPr id="3" name="Google Shape;35;p10">
            <a:extLst>
              <a:ext uri="{FF2B5EF4-FFF2-40B4-BE49-F238E27FC236}">
                <a16:creationId xmlns:a16="http://schemas.microsoft.com/office/drawing/2014/main" id="{6DDDD69F-164D-2AEB-F77A-814D4E4E22AF}"/>
              </a:ext>
            </a:extLst>
          </p:cNvPr>
          <p:cNvPicPr preferRelativeResize="0"/>
          <p:nvPr userDrawn="1"/>
        </p:nvPicPr>
        <p:blipFill>
          <a:blip r:embed="rId3"/>
          <a:srcRect/>
          <a:stretch/>
        </p:blipFill>
        <p:spPr>
          <a:xfrm>
            <a:off x="205248" y="6110515"/>
            <a:ext cx="770202" cy="382360"/>
          </a:xfrm>
          <a:prstGeom prst="rect">
            <a:avLst/>
          </a:prstGeom>
          <a:noFill/>
          <a:ln>
            <a:noFill/>
          </a:ln>
        </p:spPr>
      </p:pic>
    </p:spTree>
    <p:extLst>
      <p:ext uri="{BB962C8B-B14F-4D97-AF65-F5344CB8AC3E}">
        <p14:creationId xmlns:p14="http://schemas.microsoft.com/office/powerpoint/2010/main" val="50716800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4580F0-07B8-1160-A887-1F6138D1AD93}"/>
              </a:ext>
            </a:extLst>
          </p:cNvPr>
          <p:cNvSpPr>
            <a:spLocks noGrp="1"/>
          </p:cNvSpPr>
          <p:nvPr>
            <p:ph type="title"/>
          </p:nvPr>
        </p:nvSpPr>
        <p:spPr>
          <a:xfrm>
            <a:off x="838200" y="365125"/>
            <a:ext cx="8017042" cy="1325563"/>
          </a:xfrm>
        </p:spPr>
        <p:txBody>
          <a:bodyPr/>
          <a:lstStyle/>
          <a:p>
            <a:r>
              <a:rPr lang="en-US"/>
              <a:t>Click to edit Master title style</a:t>
            </a:r>
          </a:p>
        </p:txBody>
      </p:sp>
      <p:sp>
        <p:nvSpPr>
          <p:cNvPr id="3" name="Content Placeholder 2">
            <a:extLst>
              <a:ext uri="{FF2B5EF4-FFF2-40B4-BE49-F238E27FC236}">
                <a16:creationId xmlns:a16="http://schemas.microsoft.com/office/drawing/2014/main" id="{6D8AA59D-F1F1-24BD-7B89-26235634BCDB}"/>
              </a:ext>
            </a:extLst>
          </p:cNvPr>
          <p:cNvSpPr>
            <a:spLocks noGrp="1"/>
          </p:cNvSpPr>
          <p:nvPr>
            <p:ph sz="half" idx="1"/>
          </p:nvPr>
        </p:nvSpPr>
        <p:spPr>
          <a:xfrm>
            <a:off x="83820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D540FC48-9899-A6F1-7453-77E05BC98840}"/>
              </a:ext>
            </a:extLst>
          </p:cNvPr>
          <p:cNvSpPr>
            <a:spLocks noGrp="1"/>
          </p:cNvSpPr>
          <p:nvPr>
            <p:ph sz="half" idx="2"/>
          </p:nvPr>
        </p:nvSpPr>
        <p:spPr>
          <a:xfrm>
            <a:off x="4969042"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9" name="Google Shape;35;p10">
            <a:extLst>
              <a:ext uri="{FF2B5EF4-FFF2-40B4-BE49-F238E27FC236}">
                <a16:creationId xmlns:a16="http://schemas.microsoft.com/office/drawing/2014/main" id="{6D50D850-E49B-DAE2-5A40-4938DC9B6F6F}"/>
              </a:ext>
            </a:extLst>
          </p:cNvPr>
          <p:cNvPicPr preferRelativeResize="0"/>
          <p:nvPr userDrawn="1"/>
        </p:nvPicPr>
        <p:blipFill>
          <a:blip r:embed="rId2"/>
          <a:srcRect/>
          <a:stretch/>
        </p:blipFill>
        <p:spPr>
          <a:xfrm>
            <a:off x="11140422" y="6301695"/>
            <a:ext cx="770202" cy="382360"/>
          </a:xfrm>
          <a:prstGeom prst="rect">
            <a:avLst/>
          </a:prstGeom>
          <a:noFill/>
          <a:ln>
            <a:noFill/>
          </a:ln>
        </p:spPr>
      </p:pic>
    </p:spTree>
    <p:extLst>
      <p:ext uri="{BB962C8B-B14F-4D97-AF65-F5344CB8AC3E}">
        <p14:creationId xmlns:p14="http://schemas.microsoft.com/office/powerpoint/2010/main" val="377560132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41738A-43FC-BD2A-5C64-12B6D221E5D5}"/>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06351344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85948597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Numbered slide">
    <p:bg>
      <p:bgPr>
        <a:solidFill>
          <a:schemeClr val="accent5"/>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95B08B-6323-ABD1-B1FA-CDC3FAFFAD83}"/>
              </a:ext>
            </a:extLst>
          </p:cNvPr>
          <p:cNvSpPr>
            <a:spLocks noGrp="1"/>
          </p:cNvSpPr>
          <p:nvPr>
            <p:ph type="title"/>
          </p:nvPr>
        </p:nvSpPr>
        <p:spPr>
          <a:xfrm>
            <a:off x="3801978" y="2766219"/>
            <a:ext cx="7551821" cy="1325563"/>
          </a:xfrm>
        </p:spPr>
        <p:txBody>
          <a:bodyPr/>
          <a:lstStyle>
            <a:lvl1pPr>
              <a:defRPr>
                <a:solidFill>
                  <a:schemeClr val="accent3"/>
                </a:solidFill>
              </a:defRPr>
            </a:lvl1pPr>
          </a:lstStyle>
          <a:p>
            <a:r>
              <a:rPr lang="en-US"/>
              <a:t>Click to edit Master title style</a:t>
            </a:r>
            <a:endParaRPr lang="en-US" dirty="0"/>
          </a:p>
        </p:txBody>
      </p:sp>
      <p:sp>
        <p:nvSpPr>
          <p:cNvPr id="4" name="Text Placeholder 3">
            <a:extLst>
              <a:ext uri="{FF2B5EF4-FFF2-40B4-BE49-F238E27FC236}">
                <a16:creationId xmlns:a16="http://schemas.microsoft.com/office/drawing/2014/main" id="{3D1FF94C-2CB7-D174-9BAA-632ADBF1FB1E}"/>
              </a:ext>
            </a:extLst>
          </p:cNvPr>
          <p:cNvSpPr>
            <a:spLocks noGrp="1"/>
          </p:cNvSpPr>
          <p:nvPr>
            <p:ph type="body" sz="quarter" idx="10" hasCustomPrompt="1"/>
          </p:nvPr>
        </p:nvSpPr>
        <p:spPr>
          <a:xfrm>
            <a:off x="1083343" y="2030079"/>
            <a:ext cx="2333625" cy="2797843"/>
          </a:xfrm>
        </p:spPr>
        <p:txBody>
          <a:bodyPr anchor="ctr">
            <a:normAutofit/>
          </a:bodyPr>
          <a:lstStyle>
            <a:lvl1pPr marL="0" indent="0" algn="ctr">
              <a:buNone/>
              <a:defRPr sz="25000" b="1">
                <a:solidFill>
                  <a:schemeClr val="accent1"/>
                </a:solidFill>
              </a:defRPr>
            </a:lvl1pPr>
          </a:lstStyle>
          <a:p>
            <a:pPr lvl="0"/>
            <a:r>
              <a:rPr lang="en-US" dirty="0"/>
              <a:t>2</a:t>
            </a:r>
          </a:p>
        </p:txBody>
      </p:sp>
    </p:spTree>
    <p:extLst>
      <p:ext uri="{BB962C8B-B14F-4D97-AF65-F5344CB8AC3E}">
        <p14:creationId xmlns:p14="http://schemas.microsoft.com/office/powerpoint/2010/main" val="29236998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3_Title Slide">
    <p:bg>
      <p:bgPr>
        <a:solidFill>
          <a:schemeClr val="accent3"/>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B83EC6-BED4-4EF5-29F2-7E42836B4689}"/>
              </a:ext>
            </a:extLst>
          </p:cNvPr>
          <p:cNvSpPr>
            <a:spLocks noGrp="1"/>
          </p:cNvSpPr>
          <p:nvPr>
            <p:ph type="ctrTitle"/>
          </p:nvPr>
        </p:nvSpPr>
        <p:spPr>
          <a:xfrm>
            <a:off x="590349" y="669975"/>
            <a:ext cx="9144000" cy="2387600"/>
          </a:xfrm>
        </p:spPr>
        <p:txBody>
          <a:bodyPr anchor="b"/>
          <a:lstStyle>
            <a:lvl1pPr algn="l">
              <a:defRPr sz="6000" b="1">
                <a:solidFill>
                  <a:schemeClr val="bg1"/>
                </a:solidFill>
              </a:defRPr>
            </a:lvl1pPr>
          </a:lstStyle>
          <a:p>
            <a:r>
              <a:rPr lang="en-US"/>
              <a:t>Click to edit Master title style</a:t>
            </a:r>
            <a:endParaRPr lang="en-US" dirty="0"/>
          </a:p>
        </p:txBody>
      </p:sp>
      <p:sp>
        <p:nvSpPr>
          <p:cNvPr id="3" name="Subtitle 2">
            <a:extLst>
              <a:ext uri="{FF2B5EF4-FFF2-40B4-BE49-F238E27FC236}">
                <a16:creationId xmlns:a16="http://schemas.microsoft.com/office/drawing/2014/main" id="{F653CE77-186F-CDB6-01CC-D2163188DDEA}"/>
              </a:ext>
            </a:extLst>
          </p:cNvPr>
          <p:cNvSpPr>
            <a:spLocks noGrp="1"/>
          </p:cNvSpPr>
          <p:nvPr>
            <p:ph type="subTitle" idx="1"/>
          </p:nvPr>
        </p:nvSpPr>
        <p:spPr>
          <a:xfrm>
            <a:off x="590349" y="3149650"/>
            <a:ext cx="9144000" cy="1655762"/>
          </a:xfrm>
        </p:spPr>
        <p:txBody>
          <a:bodyPr/>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pic>
        <p:nvPicPr>
          <p:cNvPr id="8" name="Picture 7">
            <a:extLst>
              <a:ext uri="{FF2B5EF4-FFF2-40B4-BE49-F238E27FC236}">
                <a16:creationId xmlns:a16="http://schemas.microsoft.com/office/drawing/2014/main" id="{4A9A83C4-8F32-5746-AAB8-95905D4CFE55}"/>
              </a:ext>
            </a:extLst>
          </p:cNvPr>
          <p:cNvPicPr>
            <a:picLocks noChangeAspect="1"/>
          </p:cNvPicPr>
          <p:nvPr userDrawn="1"/>
        </p:nvPicPr>
        <p:blipFill>
          <a:blip r:embed="rId2"/>
          <a:stretch>
            <a:fillRect/>
          </a:stretch>
        </p:blipFill>
        <p:spPr>
          <a:xfrm>
            <a:off x="10271877" y="289995"/>
            <a:ext cx="1627632" cy="6278010"/>
          </a:xfrm>
          <a:prstGeom prst="rect">
            <a:avLst/>
          </a:prstGeom>
        </p:spPr>
      </p:pic>
      <p:pic>
        <p:nvPicPr>
          <p:cNvPr id="9" name="Google Shape;11;p2">
            <a:extLst>
              <a:ext uri="{FF2B5EF4-FFF2-40B4-BE49-F238E27FC236}">
                <a16:creationId xmlns:a16="http://schemas.microsoft.com/office/drawing/2014/main" id="{2C3B3D79-8F05-F3A4-D003-93AD1FEACC9F}"/>
              </a:ext>
            </a:extLst>
          </p:cNvPr>
          <p:cNvPicPr preferRelativeResize="0"/>
          <p:nvPr userDrawn="1"/>
        </p:nvPicPr>
        <p:blipFill>
          <a:blip r:embed="rId3"/>
          <a:srcRect/>
          <a:stretch/>
        </p:blipFill>
        <p:spPr>
          <a:xfrm>
            <a:off x="590349" y="6107597"/>
            <a:ext cx="3019125" cy="501904"/>
          </a:xfrm>
          <a:prstGeom prst="rect">
            <a:avLst/>
          </a:prstGeom>
          <a:noFill/>
          <a:ln>
            <a:noFill/>
          </a:ln>
        </p:spPr>
      </p:pic>
    </p:spTree>
    <p:extLst>
      <p:ext uri="{BB962C8B-B14F-4D97-AF65-F5344CB8AC3E}">
        <p14:creationId xmlns:p14="http://schemas.microsoft.com/office/powerpoint/2010/main" val="135782393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Content with Caption">
    <p:bg>
      <p:bgPr>
        <a:solidFill>
          <a:srgbClr val="2E3856"/>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60F8FE-3A61-8E1F-EFD1-282114F42105}"/>
              </a:ext>
            </a:extLst>
          </p:cNvPr>
          <p:cNvSpPr>
            <a:spLocks noGrp="1"/>
          </p:cNvSpPr>
          <p:nvPr>
            <p:ph type="title"/>
          </p:nvPr>
        </p:nvSpPr>
        <p:spPr>
          <a:xfrm>
            <a:off x="362909" y="2750778"/>
            <a:ext cx="3932237" cy="1356443"/>
          </a:xfrm>
        </p:spPr>
        <p:txBody>
          <a:bodyPr anchor="ctr">
            <a:noAutofit/>
          </a:bodyPr>
          <a:lstStyle>
            <a:lvl1pPr>
              <a:defRPr sz="6000">
                <a:solidFill>
                  <a:schemeClr val="bg1"/>
                </a:solidFill>
              </a:defRPr>
            </a:lvl1pPr>
          </a:lstStyle>
          <a:p>
            <a:r>
              <a:rPr lang="en-US" dirty="0"/>
              <a:t>Click to edit Master title style</a:t>
            </a:r>
          </a:p>
        </p:txBody>
      </p:sp>
      <p:pic>
        <p:nvPicPr>
          <p:cNvPr id="8" name="Google Shape;12;p2">
            <a:extLst>
              <a:ext uri="{FF2B5EF4-FFF2-40B4-BE49-F238E27FC236}">
                <a16:creationId xmlns:a16="http://schemas.microsoft.com/office/drawing/2014/main" id="{E4B0144D-C21C-6EA9-E697-75AAEB9EE573}"/>
              </a:ext>
            </a:extLst>
          </p:cNvPr>
          <p:cNvPicPr preferRelativeResize="0"/>
          <p:nvPr userDrawn="1"/>
        </p:nvPicPr>
        <p:blipFill>
          <a:blip r:embed="rId2">
            <a:alphaModFix/>
          </a:blip>
          <a:stretch>
            <a:fillRect/>
          </a:stretch>
        </p:blipFill>
        <p:spPr>
          <a:xfrm rot="5400000">
            <a:off x="2117659" y="2943786"/>
            <a:ext cx="5624278" cy="635234"/>
          </a:xfrm>
          <a:prstGeom prst="rect">
            <a:avLst/>
          </a:prstGeom>
          <a:noFill/>
          <a:ln>
            <a:noFill/>
          </a:ln>
        </p:spPr>
      </p:pic>
      <p:pic>
        <p:nvPicPr>
          <p:cNvPr id="9" name="Google Shape;35;p10">
            <a:extLst>
              <a:ext uri="{FF2B5EF4-FFF2-40B4-BE49-F238E27FC236}">
                <a16:creationId xmlns:a16="http://schemas.microsoft.com/office/drawing/2014/main" id="{A983F7AC-31CF-EFD7-2B42-49E11308A922}"/>
              </a:ext>
            </a:extLst>
          </p:cNvPr>
          <p:cNvPicPr preferRelativeResize="0"/>
          <p:nvPr userDrawn="1"/>
        </p:nvPicPr>
        <p:blipFill>
          <a:blip r:embed="rId3"/>
          <a:srcRect/>
          <a:stretch/>
        </p:blipFill>
        <p:spPr>
          <a:xfrm>
            <a:off x="11140422" y="6301695"/>
            <a:ext cx="770202" cy="382360"/>
          </a:xfrm>
          <a:prstGeom prst="rect">
            <a:avLst/>
          </a:prstGeom>
          <a:noFill/>
          <a:ln>
            <a:noFill/>
          </a:ln>
        </p:spPr>
      </p:pic>
    </p:spTree>
    <p:extLst>
      <p:ext uri="{BB962C8B-B14F-4D97-AF65-F5344CB8AC3E}">
        <p14:creationId xmlns:p14="http://schemas.microsoft.com/office/powerpoint/2010/main" val="163677923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B0B5793D-01B3-2D7D-0700-792351D17375}"/>
              </a:ext>
            </a:extLst>
          </p:cNvPr>
          <p:cNvSpPr>
            <a:spLocks noGrp="1"/>
          </p:cNvSpPr>
          <p:nvPr>
            <p:ph type="pic" idx="1"/>
          </p:nvPr>
        </p:nvSpPr>
        <p:spPr>
          <a:xfrm>
            <a:off x="5183188" y="693019"/>
            <a:ext cx="6172200" cy="5168032"/>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pic>
        <p:nvPicPr>
          <p:cNvPr id="8" name="Google Shape;12;p2">
            <a:extLst>
              <a:ext uri="{FF2B5EF4-FFF2-40B4-BE49-F238E27FC236}">
                <a16:creationId xmlns:a16="http://schemas.microsoft.com/office/drawing/2014/main" id="{FB951E2A-2EAE-4628-3D99-748A9F9437D9}"/>
              </a:ext>
            </a:extLst>
          </p:cNvPr>
          <p:cNvPicPr preferRelativeResize="0"/>
          <p:nvPr userDrawn="1"/>
        </p:nvPicPr>
        <p:blipFill>
          <a:blip r:embed="rId2">
            <a:alphaModFix/>
          </a:blip>
          <a:stretch>
            <a:fillRect/>
          </a:stretch>
        </p:blipFill>
        <p:spPr>
          <a:xfrm rot="5400000">
            <a:off x="2117659" y="2943786"/>
            <a:ext cx="5624278" cy="635234"/>
          </a:xfrm>
          <a:prstGeom prst="rect">
            <a:avLst/>
          </a:prstGeom>
          <a:noFill/>
          <a:ln>
            <a:noFill/>
          </a:ln>
        </p:spPr>
      </p:pic>
      <p:sp>
        <p:nvSpPr>
          <p:cNvPr id="9" name="Title 1">
            <a:extLst>
              <a:ext uri="{FF2B5EF4-FFF2-40B4-BE49-F238E27FC236}">
                <a16:creationId xmlns:a16="http://schemas.microsoft.com/office/drawing/2014/main" id="{5839F395-52E2-629A-348F-0950F340BDE8}"/>
              </a:ext>
            </a:extLst>
          </p:cNvPr>
          <p:cNvSpPr>
            <a:spLocks noGrp="1"/>
          </p:cNvSpPr>
          <p:nvPr>
            <p:ph type="title"/>
          </p:nvPr>
        </p:nvSpPr>
        <p:spPr>
          <a:xfrm>
            <a:off x="679944" y="693018"/>
            <a:ext cx="3932237" cy="1356443"/>
          </a:xfrm>
        </p:spPr>
        <p:txBody>
          <a:bodyPr anchor="b"/>
          <a:lstStyle>
            <a:lvl1pPr>
              <a:defRPr sz="3200"/>
            </a:lvl1pPr>
          </a:lstStyle>
          <a:p>
            <a:r>
              <a:rPr lang="en-US"/>
              <a:t>Click to edit Master title style</a:t>
            </a:r>
          </a:p>
        </p:txBody>
      </p:sp>
      <p:sp>
        <p:nvSpPr>
          <p:cNvPr id="10" name="Text Placeholder 3">
            <a:extLst>
              <a:ext uri="{FF2B5EF4-FFF2-40B4-BE49-F238E27FC236}">
                <a16:creationId xmlns:a16="http://schemas.microsoft.com/office/drawing/2014/main" id="{A90C00D7-1614-F1AA-BBE0-7C78179DD9C6}"/>
              </a:ext>
            </a:extLst>
          </p:cNvPr>
          <p:cNvSpPr>
            <a:spLocks noGrp="1"/>
          </p:cNvSpPr>
          <p:nvPr>
            <p:ph type="body" sz="half" idx="2"/>
          </p:nvPr>
        </p:nvSpPr>
        <p:spPr>
          <a:xfrm>
            <a:off x="679944" y="2049462"/>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pic>
        <p:nvPicPr>
          <p:cNvPr id="11" name="Google Shape;35;p10">
            <a:extLst>
              <a:ext uri="{FF2B5EF4-FFF2-40B4-BE49-F238E27FC236}">
                <a16:creationId xmlns:a16="http://schemas.microsoft.com/office/drawing/2014/main" id="{66D193AF-1435-6060-E07E-2B2DA6DD9E2A}"/>
              </a:ext>
            </a:extLst>
          </p:cNvPr>
          <p:cNvPicPr preferRelativeResize="0"/>
          <p:nvPr userDrawn="1"/>
        </p:nvPicPr>
        <p:blipFill>
          <a:blip r:embed="rId3"/>
          <a:srcRect/>
          <a:stretch/>
        </p:blipFill>
        <p:spPr>
          <a:xfrm>
            <a:off x="11140422" y="6301695"/>
            <a:ext cx="770202" cy="382360"/>
          </a:xfrm>
          <a:prstGeom prst="rect">
            <a:avLst/>
          </a:prstGeom>
          <a:noFill/>
          <a:ln>
            <a:noFill/>
          </a:ln>
        </p:spPr>
      </p:pic>
    </p:spTree>
    <p:extLst>
      <p:ext uri="{BB962C8B-B14F-4D97-AF65-F5344CB8AC3E}">
        <p14:creationId xmlns:p14="http://schemas.microsoft.com/office/powerpoint/2010/main" val="216149293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Bullets">
  <p:cSld name="Bullets">
    <p:spTree>
      <p:nvGrpSpPr>
        <p:cNvPr id="1" name="Shape 36"/>
        <p:cNvGrpSpPr/>
        <p:nvPr/>
      </p:nvGrpSpPr>
      <p:grpSpPr>
        <a:xfrm>
          <a:off x="0" y="0"/>
          <a:ext cx="0" cy="0"/>
          <a:chOff x="0" y="0"/>
          <a:chExt cx="0" cy="0"/>
        </a:xfrm>
      </p:grpSpPr>
      <p:sp>
        <p:nvSpPr>
          <p:cNvPr id="37" name="Google Shape;37;p11"/>
          <p:cNvSpPr txBox="1">
            <a:spLocks noGrp="1"/>
          </p:cNvSpPr>
          <p:nvPr>
            <p:ph type="title"/>
          </p:nvPr>
        </p:nvSpPr>
        <p:spPr>
          <a:xfrm>
            <a:off x="351833" y="940734"/>
            <a:ext cx="9334000" cy="16724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None/>
              <a:defRPr sz="4800" b="1" i="0">
                <a:solidFill>
                  <a:srgbClr val="F15A29"/>
                </a:solidFill>
                <a:latin typeface="Arial" panose="020B0604020202020204" pitchFamily="34" charset="0"/>
                <a:ea typeface="Arial" panose="020B0604020202020204" pitchFamily="34" charset="0"/>
                <a:cs typeface="Arial" panose="020B0604020202020204" pitchFamily="34" charset="0"/>
                <a:sym typeface="Montserrat ExtraBold"/>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a:r>
              <a:rPr lang="en-US"/>
              <a:t>Click to edit Master title style</a:t>
            </a:r>
            <a:endParaRPr/>
          </a:p>
        </p:txBody>
      </p:sp>
      <p:sp>
        <p:nvSpPr>
          <p:cNvPr id="38" name="Google Shape;38;p11"/>
          <p:cNvSpPr txBox="1">
            <a:spLocks noGrp="1"/>
          </p:cNvSpPr>
          <p:nvPr>
            <p:ph type="body" idx="1"/>
          </p:nvPr>
        </p:nvSpPr>
        <p:spPr>
          <a:xfrm>
            <a:off x="351833" y="2265800"/>
            <a:ext cx="8978800" cy="3425600"/>
          </a:xfrm>
          <a:prstGeom prst="rect">
            <a:avLst/>
          </a:prstGeom>
        </p:spPr>
        <p:txBody>
          <a:bodyPr spcFirstLastPara="1" wrap="square" lIns="91425" tIns="91425" rIns="91425" bIns="91425" anchor="t" anchorCtr="0">
            <a:noAutofit/>
          </a:bodyPr>
          <a:lstStyle>
            <a:lvl1pPr marL="609557" lvl="0" indent="-457168" rtl="0">
              <a:lnSpc>
                <a:spcPct val="110000"/>
              </a:lnSpc>
              <a:spcBef>
                <a:spcPts val="0"/>
              </a:spcBef>
              <a:spcAft>
                <a:spcPts val="0"/>
              </a:spcAft>
              <a:buClr>
                <a:srgbClr val="595959"/>
              </a:buClr>
              <a:buSzPts val="1800"/>
              <a:buFont typeface="Arial" panose="020B0604020202020204" pitchFamily="34" charset="0"/>
              <a:buChar char="•"/>
              <a:defRPr b="0" i="0">
                <a:solidFill>
                  <a:srgbClr val="595959"/>
                </a:solidFill>
                <a:latin typeface="Arial" panose="020B0604020202020204" pitchFamily="34" charset="0"/>
                <a:ea typeface="Arial" panose="020B0604020202020204" pitchFamily="34" charset="0"/>
                <a:cs typeface="Arial" panose="020B0604020202020204" pitchFamily="34" charset="0"/>
                <a:sym typeface="Montserrat Medium"/>
              </a:defRPr>
            </a:lvl1pPr>
            <a:lvl2pPr marL="1219113" lvl="1" indent="-423304" rtl="0">
              <a:lnSpc>
                <a:spcPct val="110000"/>
              </a:lnSpc>
              <a:spcBef>
                <a:spcPts val="667"/>
              </a:spcBef>
              <a:spcAft>
                <a:spcPts val="0"/>
              </a:spcAft>
              <a:buClr>
                <a:srgbClr val="666666"/>
              </a:buClr>
              <a:buSzPts val="1400"/>
              <a:buFont typeface="Yrsa Light"/>
              <a:buChar char="○"/>
              <a:defRPr>
                <a:solidFill>
                  <a:srgbClr val="666666"/>
                </a:solidFill>
                <a:latin typeface="Yrsa Light"/>
                <a:ea typeface="Yrsa Light"/>
                <a:cs typeface="Yrsa Light"/>
                <a:sym typeface="Yrsa Light"/>
              </a:defRPr>
            </a:lvl2pPr>
            <a:lvl3pPr marL="1828669" lvl="2" indent="-423304" rtl="0">
              <a:lnSpc>
                <a:spcPct val="110000"/>
              </a:lnSpc>
              <a:spcBef>
                <a:spcPts val="667"/>
              </a:spcBef>
              <a:spcAft>
                <a:spcPts val="0"/>
              </a:spcAft>
              <a:buClr>
                <a:srgbClr val="000000"/>
              </a:buClr>
              <a:buSzPts val="1400"/>
              <a:buFont typeface="Yrsa Light"/>
              <a:buChar char="■"/>
              <a:defRPr>
                <a:solidFill>
                  <a:srgbClr val="000000"/>
                </a:solidFill>
                <a:latin typeface="Yrsa Light"/>
                <a:ea typeface="Yrsa Light"/>
                <a:cs typeface="Yrsa Light"/>
                <a:sym typeface="Yrsa Light"/>
              </a:defRPr>
            </a:lvl3pPr>
            <a:lvl4pPr marL="2438226" lvl="3" indent="-423304" rtl="0">
              <a:lnSpc>
                <a:spcPct val="110000"/>
              </a:lnSpc>
              <a:spcBef>
                <a:spcPts val="667"/>
              </a:spcBef>
              <a:spcAft>
                <a:spcPts val="0"/>
              </a:spcAft>
              <a:buClr>
                <a:srgbClr val="000000"/>
              </a:buClr>
              <a:buSzPts val="1400"/>
              <a:buFont typeface="Yrsa Light"/>
              <a:buChar char="●"/>
              <a:defRPr>
                <a:solidFill>
                  <a:srgbClr val="000000"/>
                </a:solidFill>
                <a:latin typeface="Yrsa Light"/>
                <a:ea typeface="Yrsa Light"/>
                <a:cs typeface="Yrsa Light"/>
                <a:sym typeface="Yrsa Light"/>
              </a:defRPr>
            </a:lvl4pPr>
            <a:lvl5pPr marL="3047783" lvl="4" indent="-423304" rtl="0">
              <a:lnSpc>
                <a:spcPct val="110000"/>
              </a:lnSpc>
              <a:spcBef>
                <a:spcPts val="667"/>
              </a:spcBef>
              <a:spcAft>
                <a:spcPts val="0"/>
              </a:spcAft>
              <a:buClr>
                <a:srgbClr val="000000"/>
              </a:buClr>
              <a:buSzPts val="1400"/>
              <a:buFont typeface="Yrsa Light"/>
              <a:buChar char="○"/>
              <a:defRPr>
                <a:solidFill>
                  <a:srgbClr val="000000"/>
                </a:solidFill>
                <a:latin typeface="Yrsa Light"/>
                <a:ea typeface="Yrsa Light"/>
                <a:cs typeface="Yrsa Light"/>
                <a:sym typeface="Yrsa Light"/>
              </a:defRPr>
            </a:lvl5pPr>
            <a:lvl6pPr marL="3657339" lvl="5" indent="-423304" rtl="0">
              <a:lnSpc>
                <a:spcPct val="110000"/>
              </a:lnSpc>
              <a:spcBef>
                <a:spcPts val="667"/>
              </a:spcBef>
              <a:spcAft>
                <a:spcPts val="0"/>
              </a:spcAft>
              <a:buClr>
                <a:srgbClr val="000000"/>
              </a:buClr>
              <a:buSzPts val="1400"/>
              <a:buFont typeface="Yrsa Light"/>
              <a:buChar char="■"/>
              <a:defRPr>
                <a:solidFill>
                  <a:srgbClr val="000000"/>
                </a:solidFill>
                <a:latin typeface="Yrsa Light"/>
                <a:ea typeface="Yrsa Light"/>
                <a:cs typeface="Yrsa Light"/>
                <a:sym typeface="Yrsa Light"/>
              </a:defRPr>
            </a:lvl6pPr>
            <a:lvl7pPr marL="4266895" lvl="6" indent="-423304" rtl="0">
              <a:lnSpc>
                <a:spcPct val="110000"/>
              </a:lnSpc>
              <a:spcBef>
                <a:spcPts val="667"/>
              </a:spcBef>
              <a:spcAft>
                <a:spcPts val="0"/>
              </a:spcAft>
              <a:buClr>
                <a:srgbClr val="000000"/>
              </a:buClr>
              <a:buSzPts val="1400"/>
              <a:buFont typeface="Yrsa Light"/>
              <a:buChar char="●"/>
              <a:defRPr>
                <a:solidFill>
                  <a:srgbClr val="000000"/>
                </a:solidFill>
                <a:latin typeface="Yrsa Light"/>
                <a:ea typeface="Yrsa Light"/>
                <a:cs typeface="Yrsa Light"/>
                <a:sym typeface="Yrsa Light"/>
              </a:defRPr>
            </a:lvl7pPr>
            <a:lvl8pPr marL="4876452" lvl="7" indent="-423304" rtl="0">
              <a:lnSpc>
                <a:spcPct val="110000"/>
              </a:lnSpc>
              <a:spcBef>
                <a:spcPts val="667"/>
              </a:spcBef>
              <a:spcAft>
                <a:spcPts val="0"/>
              </a:spcAft>
              <a:buClr>
                <a:srgbClr val="000000"/>
              </a:buClr>
              <a:buSzPts val="1400"/>
              <a:buFont typeface="Yrsa Light"/>
              <a:buChar char="○"/>
              <a:defRPr>
                <a:solidFill>
                  <a:srgbClr val="000000"/>
                </a:solidFill>
                <a:latin typeface="Yrsa Light"/>
                <a:ea typeface="Yrsa Light"/>
                <a:cs typeface="Yrsa Light"/>
                <a:sym typeface="Yrsa Light"/>
              </a:defRPr>
            </a:lvl8pPr>
            <a:lvl9pPr marL="5486009" lvl="8" indent="-423304" rtl="0">
              <a:lnSpc>
                <a:spcPct val="110000"/>
              </a:lnSpc>
              <a:spcBef>
                <a:spcPts val="667"/>
              </a:spcBef>
              <a:spcAft>
                <a:spcPts val="667"/>
              </a:spcAft>
              <a:buClr>
                <a:srgbClr val="000000"/>
              </a:buClr>
              <a:buSzPts val="1400"/>
              <a:buFont typeface="Yrsa Light"/>
              <a:buChar char="■"/>
              <a:defRPr>
                <a:solidFill>
                  <a:srgbClr val="000000"/>
                </a:solidFill>
                <a:latin typeface="Yrsa Light"/>
                <a:ea typeface="Yrsa Light"/>
                <a:cs typeface="Yrsa Light"/>
                <a:sym typeface="Yrsa Light"/>
              </a:defRPr>
            </a:lvl9pPr>
          </a:lstStyle>
          <a:p>
            <a:pPr lvl="0"/>
            <a:r>
              <a:rPr lang="en-US"/>
              <a:t>Click to edit Master text styles</a:t>
            </a:r>
          </a:p>
        </p:txBody>
      </p:sp>
      <p:pic>
        <p:nvPicPr>
          <p:cNvPr id="39" name="Google Shape;39;p11"/>
          <p:cNvPicPr preferRelativeResize="0"/>
          <p:nvPr/>
        </p:nvPicPr>
        <p:blipFill>
          <a:blip r:embed="rId2">
            <a:alphaModFix/>
          </a:blip>
          <a:stretch>
            <a:fillRect/>
          </a:stretch>
        </p:blipFill>
        <p:spPr>
          <a:xfrm>
            <a:off x="351833" y="6051067"/>
            <a:ext cx="1026936" cy="521000"/>
          </a:xfrm>
          <a:prstGeom prst="rect">
            <a:avLst/>
          </a:prstGeom>
          <a:noFill/>
          <a:ln>
            <a:noFill/>
          </a:ln>
        </p:spPr>
      </p:pic>
    </p:spTree>
    <p:extLst>
      <p:ext uri="{BB962C8B-B14F-4D97-AF65-F5344CB8AC3E}">
        <p14:creationId xmlns:p14="http://schemas.microsoft.com/office/powerpoint/2010/main" val="402724138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24128" y="585216"/>
            <a:ext cx="9720072" cy="1499616"/>
          </a:xfrm>
        </p:spPr>
        <p:txBody>
          <a:bodyPr/>
          <a:lstStyle/>
          <a:p>
            <a:r>
              <a:rPr lang="en-US"/>
              <a:t>Click to edit Master title style</a:t>
            </a:r>
          </a:p>
        </p:txBody>
      </p:sp>
      <p:sp>
        <p:nvSpPr>
          <p:cNvPr id="3" name="Text Placeholder 2"/>
          <p:cNvSpPr>
            <a:spLocks noGrp="1"/>
          </p:cNvSpPr>
          <p:nvPr>
            <p:ph type="body" idx="1"/>
          </p:nvPr>
        </p:nvSpPr>
        <p:spPr>
          <a:xfrm>
            <a:off x="1024128" y="2179636"/>
            <a:ext cx="4754880" cy="822960"/>
          </a:xfrm>
        </p:spPr>
        <p:txBody>
          <a:bodyPr lIns="137160" rIns="137160" anchor="ctr">
            <a:normAutofit/>
          </a:bodyPr>
          <a:lstStyle>
            <a:lvl1pPr marL="0" indent="0">
              <a:spcBef>
                <a:spcPts val="0"/>
              </a:spcBef>
              <a:spcAft>
                <a:spcPts val="0"/>
              </a:spcAft>
              <a:buNone/>
              <a:defRPr sz="2300" b="0" cap="none" baseline="0">
                <a:solidFill>
                  <a:schemeClr val="accent1"/>
                </a:solidFill>
                <a:latin typeface="+mn-lt"/>
              </a:defRPr>
            </a:lvl1pPr>
            <a:lvl2pPr marL="457179" indent="0">
              <a:buNone/>
              <a:defRPr sz="2000" b="1"/>
            </a:lvl2pPr>
            <a:lvl3pPr marL="914358" indent="0">
              <a:buNone/>
              <a:defRPr sz="1800" b="1"/>
            </a:lvl3pPr>
            <a:lvl4pPr marL="1371536" indent="0">
              <a:buNone/>
              <a:defRPr sz="1600" b="1"/>
            </a:lvl4pPr>
            <a:lvl5pPr marL="1828715" indent="0">
              <a:buNone/>
              <a:defRPr sz="1600" b="1"/>
            </a:lvl5pPr>
            <a:lvl6pPr marL="2285894" indent="0">
              <a:buNone/>
              <a:defRPr sz="1600" b="1"/>
            </a:lvl6pPr>
            <a:lvl7pPr marL="2743073" indent="0">
              <a:buNone/>
              <a:defRPr sz="1600" b="1"/>
            </a:lvl7pPr>
            <a:lvl8pPr marL="3200252" indent="0">
              <a:buNone/>
              <a:defRPr sz="1600" b="1"/>
            </a:lvl8pPr>
            <a:lvl9pPr marL="3657430" indent="0">
              <a:buNone/>
              <a:defRPr sz="1600" b="1"/>
            </a:lvl9pPr>
          </a:lstStyle>
          <a:p>
            <a:pPr lvl="0"/>
            <a:r>
              <a:rPr lang="en-US"/>
              <a:t>Click to edit Master text styles</a:t>
            </a:r>
          </a:p>
        </p:txBody>
      </p:sp>
      <p:sp>
        <p:nvSpPr>
          <p:cNvPr id="4" name="Content Placeholder 3"/>
          <p:cNvSpPr>
            <a:spLocks noGrp="1"/>
          </p:cNvSpPr>
          <p:nvPr>
            <p:ph sz="half" idx="2"/>
          </p:nvPr>
        </p:nvSpPr>
        <p:spPr>
          <a:xfrm>
            <a:off x="1024128" y="2967788"/>
            <a:ext cx="4754880" cy="33415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5989320" y="2179636"/>
            <a:ext cx="4754880" cy="822960"/>
          </a:xfrm>
        </p:spPr>
        <p:txBody>
          <a:bodyPr lIns="137160" rIns="137160" anchor="ctr">
            <a:normAutofit/>
          </a:bodyPr>
          <a:lstStyle>
            <a:lvl1pPr marL="0" indent="0">
              <a:spcBef>
                <a:spcPts val="0"/>
              </a:spcBef>
              <a:spcAft>
                <a:spcPts val="0"/>
              </a:spcAft>
              <a:buNone/>
              <a:defRPr lang="en-US" sz="2300" b="0" kern="1200" cap="none" baseline="0" dirty="0">
                <a:solidFill>
                  <a:schemeClr val="accent1"/>
                </a:solidFill>
                <a:latin typeface="+mn-lt"/>
                <a:ea typeface="+mn-ea"/>
                <a:cs typeface="+mn-cs"/>
              </a:defRPr>
            </a:lvl1pPr>
            <a:lvl2pPr marL="457179" indent="0">
              <a:buNone/>
              <a:defRPr sz="2000" b="1"/>
            </a:lvl2pPr>
            <a:lvl3pPr marL="914358" indent="0">
              <a:buNone/>
              <a:defRPr sz="1800" b="1"/>
            </a:lvl3pPr>
            <a:lvl4pPr marL="1371536" indent="0">
              <a:buNone/>
              <a:defRPr sz="1600" b="1"/>
            </a:lvl4pPr>
            <a:lvl5pPr marL="1828715" indent="0">
              <a:buNone/>
              <a:defRPr sz="1600" b="1"/>
            </a:lvl5pPr>
            <a:lvl6pPr marL="2285894" indent="0">
              <a:buNone/>
              <a:defRPr sz="1600" b="1"/>
            </a:lvl6pPr>
            <a:lvl7pPr marL="2743073" indent="0">
              <a:buNone/>
              <a:defRPr sz="1600" b="1"/>
            </a:lvl7pPr>
            <a:lvl8pPr marL="3200252" indent="0">
              <a:buNone/>
              <a:defRPr sz="1600" b="1"/>
            </a:lvl8pPr>
            <a:lvl9pPr marL="3657430" indent="0">
              <a:buNone/>
              <a:defRPr sz="1600" b="1"/>
            </a:lvl9pPr>
          </a:lstStyle>
          <a:p>
            <a:pPr marL="0" lvl="0" indent="0" algn="l" defTabSz="914358" rtl="0" eaLnBrk="1" latinLnBrk="0" hangingPunct="1">
              <a:lnSpc>
                <a:spcPct val="90000"/>
              </a:lnSpc>
              <a:spcBef>
                <a:spcPts val="1800"/>
              </a:spcBef>
              <a:buNone/>
            </a:pPr>
            <a:r>
              <a:rPr lang="en-US"/>
              <a:t>Click to edit Master text styles</a:t>
            </a:r>
          </a:p>
        </p:txBody>
      </p:sp>
      <p:sp>
        <p:nvSpPr>
          <p:cNvPr id="6" name="Content Placeholder 5"/>
          <p:cNvSpPr>
            <a:spLocks noGrp="1"/>
          </p:cNvSpPr>
          <p:nvPr>
            <p:ph sz="quarter" idx="4"/>
          </p:nvPr>
        </p:nvSpPr>
        <p:spPr>
          <a:xfrm>
            <a:off x="5989320" y="2967788"/>
            <a:ext cx="4754880" cy="33415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96DFF08F-DC6B-4601-B491-B0F83F6DD2DA}" type="datetimeFigureOut">
              <a:rPr lang="en-US"/>
              <a:t>9/25/23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a:t>‹#›</a:t>
            </a:fld>
            <a:endParaRPr lang="en-US" dirty="0"/>
          </a:p>
        </p:txBody>
      </p:sp>
    </p:spTree>
    <p:extLst>
      <p:ext uri="{BB962C8B-B14F-4D97-AF65-F5344CB8AC3E}">
        <p14:creationId xmlns:p14="http://schemas.microsoft.com/office/powerpoint/2010/main" val="220053511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Section with copy" userDrawn="1">
  <p:cSld name="Section with copy">
    <p:bg>
      <p:bgPr>
        <a:solidFill>
          <a:srgbClr val="D8B49C"/>
        </a:solidFill>
        <a:effectLst/>
      </p:bgPr>
    </p:bg>
    <p:spTree>
      <p:nvGrpSpPr>
        <p:cNvPr id="1" name="Shape 18"/>
        <p:cNvGrpSpPr/>
        <p:nvPr/>
      </p:nvGrpSpPr>
      <p:grpSpPr>
        <a:xfrm>
          <a:off x="0" y="0"/>
          <a:ext cx="0" cy="0"/>
          <a:chOff x="0" y="0"/>
          <a:chExt cx="0" cy="0"/>
        </a:xfrm>
      </p:grpSpPr>
      <p:sp>
        <p:nvSpPr>
          <p:cNvPr id="19" name="Google Shape;19;p5"/>
          <p:cNvSpPr txBox="1">
            <a:spLocks noGrp="1"/>
          </p:cNvSpPr>
          <p:nvPr>
            <p:ph type="title"/>
          </p:nvPr>
        </p:nvSpPr>
        <p:spPr>
          <a:xfrm>
            <a:off x="351837" y="940733"/>
            <a:ext cx="8415600" cy="22388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None/>
              <a:defRPr sz="6400" b="1" i="0">
                <a:solidFill>
                  <a:srgbClr val="2E3856"/>
                </a:solidFill>
                <a:latin typeface="Arial" panose="020B0604020202020204" pitchFamily="34" charset="0"/>
                <a:ea typeface="Arial" panose="020B0604020202020204" pitchFamily="34" charset="0"/>
                <a:cs typeface="Arial" panose="020B0604020202020204" pitchFamily="34" charset="0"/>
                <a:sym typeface="Montserrat ExtraBold"/>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a:r>
              <a:rPr lang="en-US"/>
              <a:t>Click to edit Master title style</a:t>
            </a:r>
            <a:endParaRPr/>
          </a:p>
        </p:txBody>
      </p:sp>
      <p:sp>
        <p:nvSpPr>
          <p:cNvPr id="20" name="Google Shape;20;p5"/>
          <p:cNvSpPr txBox="1">
            <a:spLocks noGrp="1"/>
          </p:cNvSpPr>
          <p:nvPr>
            <p:ph type="subTitle" idx="1"/>
          </p:nvPr>
        </p:nvSpPr>
        <p:spPr>
          <a:xfrm>
            <a:off x="351837" y="3179519"/>
            <a:ext cx="8415600" cy="3374400"/>
          </a:xfrm>
          <a:prstGeom prst="rect">
            <a:avLst/>
          </a:prstGeom>
        </p:spPr>
        <p:txBody>
          <a:bodyPr spcFirstLastPara="1" wrap="square" lIns="91425" tIns="91425" rIns="91425" bIns="91425" anchor="t" anchorCtr="0">
            <a:noAutofit/>
          </a:bodyPr>
          <a:lstStyle>
            <a:lvl1pPr lvl="0" rtl="0">
              <a:spcBef>
                <a:spcPts val="0"/>
              </a:spcBef>
              <a:spcAft>
                <a:spcPts val="0"/>
              </a:spcAft>
              <a:buNone/>
              <a:defRPr sz="1867" b="0" i="0">
                <a:solidFill>
                  <a:srgbClr val="2E3856"/>
                </a:solidFill>
                <a:latin typeface="Arial" panose="020B0604020202020204" pitchFamily="34" charset="0"/>
                <a:ea typeface="Arial" panose="020B0604020202020204" pitchFamily="34" charset="0"/>
                <a:cs typeface="Arial" panose="020B0604020202020204" pitchFamily="34" charset="0"/>
                <a:sym typeface="Montserrat ExtraBold"/>
              </a:defRPr>
            </a:lvl1pPr>
            <a:lvl2pPr lvl="1" rtl="0">
              <a:spcBef>
                <a:spcPts val="2133"/>
              </a:spcBef>
              <a:spcAft>
                <a:spcPts val="0"/>
              </a:spcAft>
              <a:buNone/>
              <a:defRPr/>
            </a:lvl2pPr>
            <a:lvl3pPr lvl="2" rtl="0">
              <a:spcBef>
                <a:spcPts val="2133"/>
              </a:spcBef>
              <a:spcAft>
                <a:spcPts val="0"/>
              </a:spcAft>
              <a:buNone/>
              <a:defRPr/>
            </a:lvl3pPr>
            <a:lvl4pPr lvl="3" rtl="0">
              <a:spcBef>
                <a:spcPts val="2133"/>
              </a:spcBef>
              <a:spcAft>
                <a:spcPts val="0"/>
              </a:spcAft>
              <a:buNone/>
              <a:defRPr/>
            </a:lvl4pPr>
            <a:lvl5pPr lvl="4" rtl="0">
              <a:spcBef>
                <a:spcPts val="2133"/>
              </a:spcBef>
              <a:spcAft>
                <a:spcPts val="0"/>
              </a:spcAft>
              <a:buNone/>
              <a:defRPr/>
            </a:lvl5pPr>
            <a:lvl6pPr lvl="5" rtl="0">
              <a:spcBef>
                <a:spcPts val="2133"/>
              </a:spcBef>
              <a:spcAft>
                <a:spcPts val="0"/>
              </a:spcAft>
              <a:buNone/>
              <a:defRPr/>
            </a:lvl6pPr>
            <a:lvl7pPr lvl="6" rtl="0">
              <a:spcBef>
                <a:spcPts val="2133"/>
              </a:spcBef>
              <a:spcAft>
                <a:spcPts val="0"/>
              </a:spcAft>
              <a:buNone/>
              <a:defRPr/>
            </a:lvl7pPr>
            <a:lvl8pPr lvl="7" rtl="0">
              <a:spcBef>
                <a:spcPts val="2133"/>
              </a:spcBef>
              <a:spcAft>
                <a:spcPts val="0"/>
              </a:spcAft>
              <a:buNone/>
              <a:defRPr/>
            </a:lvl8pPr>
            <a:lvl9pPr lvl="8" rtl="0">
              <a:spcBef>
                <a:spcPts val="2133"/>
              </a:spcBef>
              <a:spcAft>
                <a:spcPts val="2133"/>
              </a:spcAft>
              <a:buNone/>
              <a:defRPr/>
            </a:lvl9pPr>
          </a:lstStyle>
          <a:p>
            <a:r>
              <a:rPr lang="en-US"/>
              <a:t>Click to edit Master subtitle style</a:t>
            </a:r>
            <a:endParaRPr/>
          </a:p>
        </p:txBody>
      </p:sp>
      <p:pic>
        <p:nvPicPr>
          <p:cNvPr id="7" name="Google Shape;35;p10">
            <a:extLst>
              <a:ext uri="{FF2B5EF4-FFF2-40B4-BE49-F238E27FC236}">
                <a16:creationId xmlns:a16="http://schemas.microsoft.com/office/drawing/2014/main" id="{7F9F4E76-D90B-B1F9-F360-3BD49BA3E992}"/>
              </a:ext>
            </a:extLst>
          </p:cNvPr>
          <p:cNvPicPr preferRelativeResize="0"/>
          <p:nvPr userDrawn="1"/>
        </p:nvPicPr>
        <p:blipFill>
          <a:blip r:embed="rId2"/>
          <a:srcRect/>
          <a:stretch/>
        </p:blipFill>
        <p:spPr>
          <a:xfrm>
            <a:off x="11140422" y="6301695"/>
            <a:ext cx="770202" cy="382360"/>
          </a:xfrm>
          <a:prstGeom prst="rect">
            <a:avLst/>
          </a:prstGeom>
          <a:noFill/>
          <a:ln>
            <a:noFill/>
          </a:ln>
        </p:spPr>
      </p:pic>
    </p:spTree>
    <p:extLst>
      <p:ext uri="{BB962C8B-B14F-4D97-AF65-F5344CB8AC3E}">
        <p14:creationId xmlns:p14="http://schemas.microsoft.com/office/powerpoint/2010/main" val="221060555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List" userDrawn="1">
  <p:cSld name="List">
    <p:spTree>
      <p:nvGrpSpPr>
        <p:cNvPr id="1" name="Shape 27"/>
        <p:cNvGrpSpPr/>
        <p:nvPr/>
      </p:nvGrpSpPr>
      <p:grpSpPr>
        <a:xfrm>
          <a:off x="0" y="0"/>
          <a:ext cx="0" cy="0"/>
          <a:chOff x="0" y="0"/>
          <a:chExt cx="0" cy="0"/>
        </a:xfrm>
      </p:grpSpPr>
      <p:sp>
        <p:nvSpPr>
          <p:cNvPr id="28" name="Google Shape;28;p9"/>
          <p:cNvSpPr txBox="1">
            <a:spLocks noGrp="1"/>
          </p:cNvSpPr>
          <p:nvPr>
            <p:ph type="title"/>
          </p:nvPr>
        </p:nvSpPr>
        <p:spPr>
          <a:xfrm>
            <a:off x="351833" y="940734"/>
            <a:ext cx="9351600" cy="16724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None/>
              <a:defRPr sz="4200" b="1" i="0">
                <a:solidFill>
                  <a:srgbClr val="F15A29"/>
                </a:solidFill>
                <a:latin typeface="Arial" panose="020B0604020202020204" pitchFamily="34" charset="0"/>
                <a:ea typeface="Arial" panose="020B0604020202020204" pitchFamily="34" charset="0"/>
                <a:cs typeface="Arial" panose="020B0604020202020204" pitchFamily="34" charset="0"/>
                <a:sym typeface="Montserrat ExtraBold"/>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a:r>
              <a:rPr lang="en-US" dirty="0"/>
              <a:t>Click to edit Master title style</a:t>
            </a:r>
            <a:endParaRPr dirty="0"/>
          </a:p>
        </p:txBody>
      </p:sp>
      <p:sp>
        <p:nvSpPr>
          <p:cNvPr id="29" name="Google Shape;29;p9"/>
          <p:cNvSpPr txBox="1">
            <a:spLocks noGrp="1"/>
          </p:cNvSpPr>
          <p:nvPr>
            <p:ph type="body" idx="1"/>
          </p:nvPr>
        </p:nvSpPr>
        <p:spPr>
          <a:xfrm>
            <a:off x="351833" y="2265800"/>
            <a:ext cx="6855200" cy="3433200"/>
          </a:xfrm>
          <a:prstGeom prst="rect">
            <a:avLst/>
          </a:prstGeom>
        </p:spPr>
        <p:txBody>
          <a:bodyPr spcFirstLastPara="1" wrap="square" lIns="91425" tIns="91425" rIns="91425" bIns="91425" anchor="t" anchorCtr="0">
            <a:noAutofit/>
          </a:bodyPr>
          <a:lstStyle>
            <a:lvl1pPr marL="609557" lvl="0" indent="-457168">
              <a:lnSpc>
                <a:spcPct val="110000"/>
              </a:lnSpc>
              <a:spcBef>
                <a:spcPts val="0"/>
              </a:spcBef>
              <a:spcAft>
                <a:spcPts val="0"/>
              </a:spcAft>
              <a:buClr>
                <a:srgbClr val="595959"/>
              </a:buClr>
              <a:buSzPts val="1800"/>
              <a:buFont typeface="Arial" panose="020B0604020202020204" pitchFamily="34" charset="0"/>
              <a:buChar char="•"/>
              <a:defRPr b="0" i="0">
                <a:solidFill>
                  <a:srgbClr val="595959"/>
                </a:solidFill>
                <a:latin typeface="Arial" panose="020B0604020202020204" pitchFamily="34" charset="0"/>
                <a:ea typeface="Arial" panose="020B0604020202020204" pitchFamily="34" charset="0"/>
                <a:cs typeface="Arial" panose="020B0604020202020204" pitchFamily="34" charset="0"/>
                <a:sym typeface="Montserrat Medium"/>
              </a:defRPr>
            </a:lvl1pPr>
            <a:lvl2pPr marL="1219113" lvl="1" indent="-423304">
              <a:lnSpc>
                <a:spcPct val="110000"/>
              </a:lnSpc>
              <a:spcBef>
                <a:spcPts val="667"/>
              </a:spcBef>
              <a:spcAft>
                <a:spcPts val="0"/>
              </a:spcAft>
              <a:buClr>
                <a:srgbClr val="666666"/>
              </a:buClr>
              <a:buSzPts val="1400"/>
              <a:buFont typeface="Yrsa Light"/>
              <a:buChar char="○"/>
              <a:defRPr>
                <a:solidFill>
                  <a:srgbClr val="666666"/>
                </a:solidFill>
                <a:latin typeface="Yrsa Light"/>
                <a:ea typeface="Yrsa Light"/>
                <a:cs typeface="Yrsa Light"/>
                <a:sym typeface="Yrsa Light"/>
              </a:defRPr>
            </a:lvl2pPr>
            <a:lvl3pPr marL="1828669" lvl="2" indent="-423304">
              <a:lnSpc>
                <a:spcPct val="110000"/>
              </a:lnSpc>
              <a:spcBef>
                <a:spcPts val="667"/>
              </a:spcBef>
              <a:spcAft>
                <a:spcPts val="0"/>
              </a:spcAft>
              <a:buClr>
                <a:srgbClr val="000000"/>
              </a:buClr>
              <a:buSzPts val="1400"/>
              <a:buFont typeface="Yrsa Light"/>
              <a:buChar char="■"/>
              <a:defRPr>
                <a:solidFill>
                  <a:srgbClr val="000000"/>
                </a:solidFill>
                <a:latin typeface="Yrsa Light"/>
                <a:ea typeface="Yrsa Light"/>
                <a:cs typeface="Yrsa Light"/>
                <a:sym typeface="Yrsa Light"/>
              </a:defRPr>
            </a:lvl3pPr>
            <a:lvl4pPr marL="2438226" lvl="3" indent="-423304">
              <a:lnSpc>
                <a:spcPct val="110000"/>
              </a:lnSpc>
              <a:spcBef>
                <a:spcPts val="667"/>
              </a:spcBef>
              <a:spcAft>
                <a:spcPts val="0"/>
              </a:spcAft>
              <a:buClr>
                <a:srgbClr val="000000"/>
              </a:buClr>
              <a:buSzPts val="1400"/>
              <a:buFont typeface="Yrsa Light"/>
              <a:buChar char="●"/>
              <a:defRPr>
                <a:solidFill>
                  <a:srgbClr val="000000"/>
                </a:solidFill>
                <a:latin typeface="Yrsa Light"/>
                <a:ea typeface="Yrsa Light"/>
                <a:cs typeface="Yrsa Light"/>
                <a:sym typeface="Yrsa Light"/>
              </a:defRPr>
            </a:lvl4pPr>
            <a:lvl5pPr marL="3047783" lvl="4" indent="-423304">
              <a:lnSpc>
                <a:spcPct val="110000"/>
              </a:lnSpc>
              <a:spcBef>
                <a:spcPts val="667"/>
              </a:spcBef>
              <a:spcAft>
                <a:spcPts val="0"/>
              </a:spcAft>
              <a:buClr>
                <a:srgbClr val="000000"/>
              </a:buClr>
              <a:buSzPts val="1400"/>
              <a:buFont typeface="Yrsa Light"/>
              <a:buChar char="○"/>
              <a:defRPr>
                <a:solidFill>
                  <a:srgbClr val="000000"/>
                </a:solidFill>
                <a:latin typeface="Yrsa Light"/>
                <a:ea typeface="Yrsa Light"/>
                <a:cs typeface="Yrsa Light"/>
                <a:sym typeface="Yrsa Light"/>
              </a:defRPr>
            </a:lvl5pPr>
            <a:lvl6pPr marL="3657339" lvl="5" indent="-423304">
              <a:lnSpc>
                <a:spcPct val="110000"/>
              </a:lnSpc>
              <a:spcBef>
                <a:spcPts val="667"/>
              </a:spcBef>
              <a:spcAft>
                <a:spcPts val="0"/>
              </a:spcAft>
              <a:buClr>
                <a:srgbClr val="000000"/>
              </a:buClr>
              <a:buSzPts val="1400"/>
              <a:buFont typeface="Yrsa Light"/>
              <a:buChar char="■"/>
              <a:defRPr>
                <a:solidFill>
                  <a:srgbClr val="000000"/>
                </a:solidFill>
                <a:latin typeface="Yrsa Light"/>
                <a:ea typeface="Yrsa Light"/>
                <a:cs typeface="Yrsa Light"/>
                <a:sym typeface="Yrsa Light"/>
              </a:defRPr>
            </a:lvl6pPr>
            <a:lvl7pPr marL="4266895" lvl="6" indent="-423304">
              <a:lnSpc>
                <a:spcPct val="110000"/>
              </a:lnSpc>
              <a:spcBef>
                <a:spcPts val="667"/>
              </a:spcBef>
              <a:spcAft>
                <a:spcPts val="0"/>
              </a:spcAft>
              <a:buClr>
                <a:srgbClr val="000000"/>
              </a:buClr>
              <a:buSzPts val="1400"/>
              <a:buFont typeface="Yrsa Light"/>
              <a:buChar char="●"/>
              <a:defRPr>
                <a:solidFill>
                  <a:srgbClr val="000000"/>
                </a:solidFill>
                <a:latin typeface="Yrsa Light"/>
                <a:ea typeface="Yrsa Light"/>
                <a:cs typeface="Yrsa Light"/>
                <a:sym typeface="Yrsa Light"/>
              </a:defRPr>
            </a:lvl7pPr>
            <a:lvl8pPr marL="4876452" lvl="7" indent="-423304">
              <a:lnSpc>
                <a:spcPct val="110000"/>
              </a:lnSpc>
              <a:spcBef>
                <a:spcPts val="667"/>
              </a:spcBef>
              <a:spcAft>
                <a:spcPts val="0"/>
              </a:spcAft>
              <a:buClr>
                <a:srgbClr val="000000"/>
              </a:buClr>
              <a:buSzPts val="1400"/>
              <a:buFont typeface="Yrsa Light"/>
              <a:buChar char="○"/>
              <a:defRPr>
                <a:solidFill>
                  <a:srgbClr val="000000"/>
                </a:solidFill>
                <a:latin typeface="Yrsa Light"/>
                <a:ea typeface="Yrsa Light"/>
                <a:cs typeface="Yrsa Light"/>
                <a:sym typeface="Yrsa Light"/>
              </a:defRPr>
            </a:lvl8pPr>
            <a:lvl9pPr marL="5486009" lvl="8" indent="-423304">
              <a:spcBef>
                <a:spcPts val="667"/>
              </a:spcBef>
              <a:spcAft>
                <a:spcPts val="2133"/>
              </a:spcAft>
              <a:buClr>
                <a:srgbClr val="000000"/>
              </a:buClr>
              <a:buSzPts val="1400"/>
              <a:buFont typeface="Yrsa Light"/>
              <a:buChar char="■"/>
              <a:defRPr>
                <a:solidFill>
                  <a:srgbClr val="000000"/>
                </a:solidFill>
                <a:latin typeface="Yrsa Light"/>
                <a:ea typeface="Yrsa Light"/>
                <a:cs typeface="Yrsa Light"/>
                <a:sym typeface="Yrsa Light"/>
              </a:defRPr>
            </a:lvl9pPr>
          </a:lstStyle>
          <a:p>
            <a:pPr lvl="0"/>
            <a:r>
              <a:rPr lang="en-US"/>
              <a:t>Click to edit Master text styles</a:t>
            </a:r>
          </a:p>
        </p:txBody>
      </p:sp>
      <p:pic>
        <p:nvPicPr>
          <p:cNvPr id="5" name="Google Shape;35;p10">
            <a:extLst>
              <a:ext uri="{FF2B5EF4-FFF2-40B4-BE49-F238E27FC236}">
                <a16:creationId xmlns:a16="http://schemas.microsoft.com/office/drawing/2014/main" id="{98E321DA-786D-2AE5-F9DB-47CE4AF24066}"/>
              </a:ext>
            </a:extLst>
          </p:cNvPr>
          <p:cNvPicPr preferRelativeResize="0"/>
          <p:nvPr userDrawn="1"/>
        </p:nvPicPr>
        <p:blipFill>
          <a:blip r:embed="rId2"/>
          <a:srcRect/>
          <a:stretch/>
        </p:blipFill>
        <p:spPr>
          <a:xfrm>
            <a:off x="11140422" y="6301695"/>
            <a:ext cx="770202" cy="382360"/>
          </a:xfrm>
          <a:prstGeom prst="rect">
            <a:avLst/>
          </a:prstGeom>
          <a:noFill/>
          <a:ln>
            <a:noFill/>
          </a:ln>
        </p:spPr>
      </p:pic>
    </p:spTree>
    <p:extLst>
      <p:ext uri="{BB962C8B-B14F-4D97-AF65-F5344CB8AC3E}">
        <p14:creationId xmlns:p14="http://schemas.microsoft.com/office/powerpoint/2010/main" val="14684868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4_Title Slide">
    <p:bg>
      <p:bgPr>
        <a:solidFill>
          <a:schemeClr val="accent5"/>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B83EC6-BED4-4EF5-29F2-7E42836B4689}"/>
              </a:ext>
            </a:extLst>
          </p:cNvPr>
          <p:cNvSpPr>
            <a:spLocks noGrp="1"/>
          </p:cNvSpPr>
          <p:nvPr>
            <p:ph type="ctrTitle"/>
          </p:nvPr>
        </p:nvSpPr>
        <p:spPr>
          <a:xfrm>
            <a:off x="590349" y="669975"/>
            <a:ext cx="9144000" cy="2387600"/>
          </a:xfrm>
        </p:spPr>
        <p:txBody>
          <a:bodyPr anchor="b"/>
          <a:lstStyle>
            <a:lvl1pPr algn="l">
              <a:defRPr sz="6000" b="1">
                <a:solidFill>
                  <a:schemeClr val="accent3"/>
                </a:solidFill>
              </a:defRPr>
            </a:lvl1pPr>
          </a:lstStyle>
          <a:p>
            <a:r>
              <a:rPr lang="en-US"/>
              <a:t>Click to edit Master title style</a:t>
            </a:r>
            <a:endParaRPr lang="en-US" dirty="0"/>
          </a:p>
        </p:txBody>
      </p:sp>
      <p:sp>
        <p:nvSpPr>
          <p:cNvPr id="3" name="Subtitle 2">
            <a:extLst>
              <a:ext uri="{FF2B5EF4-FFF2-40B4-BE49-F238E27FC236}">
                <a16:creationId xmlns:a16="http://schemas.microsoft.com/office/drawing/2014/main" id="{F653CE77-186F-CDB6-01CC-D2163188DDEA}"/>
              </a:ext>
            </a:extLst>
          </p:cNvPr>
          <p:cNvSpPr>
            <a:spLocks noGrp="1"/>
          </p:cNvSpPr>
          <p:nvPr>
            <p:ph type="subTitle" idx="1"/>
          </p:nvPr>
        </p:nvSpPr>
        <p:spPr>
          <a:xfrm>
            <a:off x="590349" y="3149650"/>
            <a:ext cx="9144000" cy="1655762"/>
          </a:xfrm>
        </p:spPr>
        <p:txBody>
          <a:bodyPr/>
          <a:lstStyle>
            <a:lvl1pPr marL="0" indent="0" algn="l">
              <a:buNone/>
              <a:defRPr sz="2400">
                <a:solidFill>
                  <a:schemeClr val="accent3"/>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pic>
        <p:nvPicPr>
          <p:cNvPr id="7" name="Google Shape;11;p2">
            <a:extLst>
              <a:ext uri="{FF2B5EF4-FFF2-40B4-BE49-F238E27FC236}">
                <a16:creationId xmlns:a16="http://schemas.microsoft.com/office/drawing/2014/main" id="{9D89E5D4-1130-CCF2-1036-734E89DD0797}"/>
              </a:ext>
            </a:extLst>
          </p:cNvPr>
          <p:cNvPicPr preferRelativeResize="0">
            <a:picLocks noChangeAspect="1"/>
          </p:cNvPicPr>
          <p:nvPr userDrawn="1"/>
        </p:nvPicPr>
        <p:blipFill>
          <a:blip r:embed="rId2"/>
          <a:srcRect/>
          <a:stretch/>
        </p:blipFill>
        <p:spPr>
          <a:xfrm>
            <a:off x="576069" y="6080910"/>
            <a:ext cx="3025244" cy="502920"/>
          </a:xfrm>
          <a:prstGeom prst="rect">
            <a:avLst/>
          </a:prstGeom>
          <a:noFill/>
          <a:ln>
            <a:noFill/>
          </a:ln>
        </p:spPr>
      </p:pic>
      <p:pic>
        <p:nvPicPr>
          <p:cNvPr id="8" name="Picture 7">
            <a:extLst>
              <a:ext uri="{FF2B5EF4-FFF2-40B4-BE49-F238E27FC236}">
                <a16:creationId xmlns:a16="http://schemas.microsoft.com/office/drawing/2014/main" id="{4A9A83C4-8F32-5746-AAB8-95905D4CFE55}"/>
              </a:ext>
            </a:extLst>
          </p:cNvPr>
          <p:cNvPicPr>
            <a:picLocks noChangeAspect="1"/>
          </p:cNvPicPr>
          <p:nvPr userDrawn="1"/>
        </p:nvPicPr>
        <p:blipFill>
          <a:blip r:embed="rId3"/>
          <a:stretch>
            <a:fillRect/>
          </a:stretch>
        </p:blipFill>
        <p:spPr>
          <a:xfrm>
            <a:off x="10271877" y="289995"/>
            <a:ext cx="1627632" cy="6278010"/>
          </a:xfrm>
          <a:prstGeom prst="rect">
            <a:avLst/>
          </a:prstGeom>
        </p:spPr>
      </p:pic>
    </p:spTree>
    <p:extLst>
      <p:ext uri="{BB962C8B-B14F-4D97-AF65-F5344CB8AC3E}">
        <p14:creationId xmlns:p14="http://schemas.microsoft.com/office/powerpoint/2010/main" val="741578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2_Title Slide">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B83EC6-BED4-4EF5-29F2-7E42836B4689}"/>
              </a:ext>
            </a:extLst>
          </p:cNvPr>
          <p:cNvSpPr>
            <a:spLocks noGrp="1"/>
          </p:cNvSpPr>
          <p:nvPr>
            <p:ph type="ctrTitle"/>
          </p:nvPr>
        </p:nvSpPr>
        <p:spPr>
          <a:xfrm>
            <a:off x="590349" y="669975"/>
            <a:ext cx="9144000" cy="2387600"/>
          </a:xfrm>
        </p:spPr>
        <p:txBody>
          <a:bodyPr anchor="b"/>
          <a:lstStyle>
            <a:lvl1pPr algn="l">
              <a:defRPr sz="6000" b="1">
                <a:solidFill>
                  <a:schemeClr val="bg1"/>
                </a:solidFill>
              </a:defRPr>
            </a:lvl1pPr>
          </a:lstStyle>
          <a:p>
            <a:r>
              <a:rPr lang="en-US"/>
              <a:t>Click to edit Master title style</a:t>
            </a:r>
            <a:endParaRPr lang="en-US" dirty="0"/>
          </a:p>
        </p:txBody>
      </p:sp>
      <p:sp>
        <p:nvSpPr>
          <p:cNvPr id="3" name="Subtitle 2">
            <a:extLst>
              <a:ext uri="{FF2B5EF4-FFF2-40B4-BE49-F238E27FC236}">
                <a16:creationId xmlns:a16="http://schemas.microsoft.com/office/drawing/2014/main" id="{F653CE77-186F-CDB6-01CC-D2163188DDEA}"/>
              </a:ext>
            </a:extLst>
          </p:cNvPr>
          <p:cNvSpPr>
            <a:spLocks noGrp="1"/>
          </p:cNvSpPr>
          <p:nvPr>
            <p:ph type="subTitle" idx="1"/>
          </p:nvPr>
        </p:nvSpPr>
        <p:spPr>
          <a:xfrm>
            <a:off x="590349" y="3149650"/>
            <a:ext cx="9144000" cy="1655762"/>
          </a:xfrm>
        </p:spPr>
        <p:txBody>
          <a:bodyPr/>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pic>
        <p:nvPicPr>
          <p:cNvPr id="7" name="Google Shape;11;p2">
            <a:extLst>
              <a:ext uri="{FF2B5EF4-FFF2-40B4-BE49-F238E27FC236}">
                <a16:creationId xmlns:a16="http://schemas.microsoft.com/office/drawing/2014/main" id="{9D89E5D4-1130-CCF2-1036-734E89DD0797}"/>
              </a:ext>
            </a:extLst>
          </p:cNvPr>
          <p:cNvPicPr preferRelativeResize="0"/>
          <p:nvPr userDrawn="1"/>
        </p:nvPicPr>
        <p:blipFill>
          <a:blip r:embed="rId2"/>
          <a:srcRect/>
          <a:stretch/>
        </p:blipFill>
        <p:spPr>
          <a:xfrm>
            <a:off x="276115" y="6045883"/>
            <a:ext cx="987995" cy="502634"/>
          </a:xfrm>
          <a:prstGeom prst="rect">
            <a:avLst/>
          </a:prstGeom>
          <a:noFill/>
          <a:ln>
            <a:noFill/>
          </a:ln>
        </p:spPr>
      </p:pic>
      <p:pic>
        <p:nvPicPr>
          <p:cNvPr id="4" name="Picture 3">
            <a:extLst>
              <a:ext uri="{FF2B5EF4-FFF2-40B4-BE49-F238E27FC236}">
                <a16:creationId xmlns:a16="http://schemas.microsoft.com/office/drawing/2014/main" id="{651B96A1-604A-D28D-F653-DF1B034C5FE3}"/>
              </a:ext>
            </a:extLst>
          </p:cNvPr>
          <p:cNvPicPr>
            <a:picLocks noChangeAspect="1"/>
          </p:cNvPicPr>
          <p:nvPr userDrawn="1"/>
        </p:nvPicPr>
        <p:blipFill>
          <a:blip r:embed="rId3"/>
          <a:stretch>
            <a:fillRect/>
          </a:stretch>
        </p:blipFill>
        <p:spPr>
          <a:xfrm>
            <a:off x="10271877" y="288950"/>
            <a:ext cx="1628174" cy="6280100"/>
          </a:xfrm>
          <a:prstGeom prst="rect">
            <a:avLst/>
          </a:prstGeom>
        </p:spPr>
      </p:pic>
    </p:spTree>
    <p:extLst>
      <p:ext uri="{BB962C8B-B14F-4D97-AF65-F5344CB8AC3E}">
        <p14:creationId xmlns:p14="http://schemas.microsoft.com/office/powerpoint/2010/main" val="319273664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reserve="1">
  <p:cSld name="10_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B83EC6-BED4-4EF5-29F2-7E42836B4689}"/>
              </a:ext>
            </a:extLst>
          </p:cNvPr>
          <p:cNvSpPr>
            <a:spLocks noGrp="1"/>
          </p:cNvSpPr>
          <p:nvPr>
            <p:ph type="ctrTitle"/>
          </p:nvPr>
        </p:nvSpPr>
        <p:spPr>
          <a:xfrm>
            <a:off x="808383" y="669975"/>
            <a:ext cx="10476470" cy="2387600"/>
          </a:xfrm>
        </p:spPr>
        <p:txBody>
          <a:bodyPr anchor="b"/>
          <a:lstStyle>
            <a:lvl1pPr algn="l">
              <a:defRPr sz="6000" b="1">
                <a:solidFill>
                  <a:schemeClr val="accent3"/>
                </a:solidFill>
              </a:defRPr>
            </a:lvl1pPr>
          </a:lstStyle>
          <a:p>
            <a:r>
              <a:rPr lang="en-US"/>
              <a:t>Click to edit Master title style</a:t>
            </a:r>
            <a:endParaRPr lang="en-US" dirty="0"/>
          </a:p>
        </p:txBody>
      </p:sp>
      <p:sp>
        <p:nvSpPr>
          <p:cNvPr id="3" name="Subtitle 2">
            <a:extLst>
              <a:ext uri="{FF2B5EF4-FFF2-40B4-BE49-F238E27FC236}">
                <a16:creationId xmlns:a16="http://schemas.microsoft.com/office/drawing/2014/main" id="{F653CE77-186F-CDB6-01CC-D2163188DDEA}"/>
              </a:ext>
            </a:extLst>
          </p:cNvPr>
          <p:cNvSpPr>
            <a:spLocks noGrp="1"/>
          </p:cNvSpPr>
          <p:nvPr>
            <p:ph type="subTitle" idx="1"/>
          </p:nvPr>
        </p:nvSpPr>
        <p:spPr>
          <a:xfrm>
            <a:off x="808383" y="3149650"/>
            <a:ext cx="10476470" cy="1655762"/>
          </a:xfrm>
        </p:spPr>
        <p:txBody>
          <a:bodyPr/>
          <a:lstStyle>
            <a:lvl1pPr marL="0" indent="0" algn="l">
              <a:buNone/>
              <a:defRPr sz="2400">
                <a:solidFill>
                  <a:schemeClr val="accent3"/>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pic>
        <p:nvPicPr>
          <p:cNvPr id="9" name="Picture 8">
            <a:extLst>
              <a:ext uri="{FF2B5EF4-FFF2-40B4-BE49-F238E27FC236}">
                <a16:creationId xmlns:a16="http://schemas.microsoft.com/office/drawing/2014/main" id="{345CDB7E-01C9-34DF-A6CB-6C0D8F6469E1}"/>
              </a:ext>
            </a:extLst>
          </p:cNvPr>
          <p:cNvPicPr>
            <a:picLocks noChangeAspect="1"/>
          </p:cNvPicPr>
          <p:nvPr userDrawn="1"/>
        </p:nvPicPr>
        <p:blipFill>
          <a:blip r:embed="rId2"/>
          <a:stretch>
            <a:fillRect/>
          </a:stretch>
        </p:blipFill>
        <p:spPr>
          <a:xfrm>
            <a:off x="453574" y="5777026"/>
            <a:ext cx="11284853" cy="821998"/>
          </a:xfrm>
          <a:prstGeom prst="rect">
            <a:avLst/>
          </a:prstGeom>
        </p:spPr>
      </p:pic>
    </p:spTree>
    <p:extLst>
      <p:ext uri="{BB962C8B-B14F-4D97-AF65-F5344CB8AC3E}">
        <p14:creationId xmlns:p14="http://schemas.microsoft.com/office/powerpoint/2010/main" val="34168580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reserve="1">
  <p:cSld name="7_Title Slide">
    <p:bg>
      <p:bgPr>
        <a:solidFill>
          <a:schemeClr val="bg1"/>
        </a:solid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BF655574-206F-32BC-CC65-A94701A6849C}"/>
              </a:ext>
            </a:extLst>
          </p:cNvPr>
          <p:cNvPicPr>
            <a:picLocks noChangeAspect="1"/>
          </p:cNvPicPr>
          <p:nvPr userDrawn="1"/>
        </p:nvPicPr>
        <p:blipFill>
          <a:blip r:embed="rId2"/>
          <a:srcRect/>
          <a:stretch/>
        </p:blipFill>
        <p:spPr>
          <a:xfrm>
            <a:off x="-1" y="0"/>
            <a:ext cx="12191998" cy="6857999"/>
          </a:xfrm>
          <a:prstGeom prst="rect">
            <a:avLst/>
          </a:prstGeom>
        </p:spPr>
      </p:pic>
      <p:sp>
        <p:nvSpPr>
          <p:cNvPr id="2" name="Title 1">
            <a:extLst>
              <a:ext uri="{FF2B5EF4-FFF2-40B4-BE49-F238E27FC236}">
                <a16:creationId xmlns:a16="http://schemas.microsoft.com/office/drawing/2014/main" id="{A0B83EC6-BED4-4EF5-29F2-7E42836B4689}"/>
              </a:ext>
            </a:extLst>
          </p:cNvPr>
          <p:cNvSpPr>
            <a:spLocks noGrp="1"/>
          </p:cNvSpPr>
          <p:nvPr>
            <p:ph type="ctrTitle"/>
          </p:nvPr>
        </p:nvSpPr>
        <p:spPr>
          <a:xfrm>
            <a:off x="501718" y="1391870"/>
            <a:ext cx="6729262" cy="2387600"/>
          </a:xfrm>
        </p:spPr>
        <p:txBody>
          <a:bodyPr anchor="b"/>
          <a:lstStyle>
            <a:lvl1pPr algn="l">
              <a:defRPr sz="6000" b="1">
                <a:solidFill>
                  <a:schemeClr val="bg1"/>
                </a:solidFill>
              </a:defRPr>
            </a:lvl1pPr>
          </a:lstStyle>
          <a:p>
            <a:r>
              <a:rPr lang="en-US"/>
              <a:t>Click to edit Master title style</a:t>
            </a:r>
            <a:endParaRPr lang="en-US" dirty="0"/>
          </a:p>
        </p:txBody>
      </p:sp>
      <p:sp>
        <p:nvSpPr>
          <p:cNvPr id="3" name="Subtitle 2">
            <a:extLst>
              <a:ext uri="{FF2B5EF4-FFF2-40B4-BE49-F238E27FC236}">
                <a16:creationId xmlns:a16="http://schemas.microsoft.com/office/drawing/2014/main" id="{F653CE77-186F-CDB6-01CC-D2163188DDEA}"/>
              </a:ext>
            </a:extLst>
          </p:cNvPr>
          <p:cNvSpPr>
            <a:spLocks noGrp="1"/>
          </p:cNvSpPr>
          <p:nvPr>
            <p:ph type="subTitle" idx="1"/>
          </p:nvPr>
        </p:nvSpPr>
        <p:spPr>
          <a:xfrm>
            <a:off x="501718" y="3871545"/>
            <a:ext cx="6729262" cy="1655762"/>
          </a:xfrm>
        </p:spPr>
        <p:txBody>
          <a:bodyPr/>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Tree>
    <p:extLst>
      <p:ext uri="{BB962C8B-B14F-4D97-AF65-F5344CB8AC3E}">
        <p14:creationId xmlns:p14="http://schemas.microsoft.com/office/powerpoint/2010/main" val="225327430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 preserve="1">
  <p:cSld name="8_Title Slide">
    <p:bg>
      <p:bgPr>
        <a:solidFill>
          <a:schemeClr val="bg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BCC715D6-F6C0-5266-72F1-890C97774C58}"/>
              </a:ext>
            </a:extLst>
          </p:cNvPr>
          <p:cNvPicPr>
            <a:picLocks noChangeAspect="1"/>
          </p:cNvPicPr>
          <p:nvPr userDrawn="1"/>
        </p:nvPicPr>
        <p:blipFill>
          <a:blip r:embed="rId2"/>
          <a:srcRect/>
          <a:stretch/>
        </p:blipFill>
        <p:spPr>
          <a:xfrm>
            <a:off x="-1" y="0"/>
            <a:ext cx="12191999" cy="6857999"/>
          </a:xfrm>
          <a:prstGeom prst="rect">
            <a:avLst/>
          </a:prstGeom>
        </p:spPr>
      </p:pic>
      <p:sp>
        <p:nvSpPr>
          <p:cNvPr id="2" name="Title 1">
            <a:extLst>
              <a:ext uri="{FF2B5EF4-FFF2-40B4-BE49-F238E27FC236}">
                <a16:creationId xmlns:a16="http://schemas.microsoft.com/office/drawing/2014/main" id="{A0B83EC6-BED4-4EF5-29F2-7E42836B4689}"/>
              </a:ext>
            </a:extLst>
          </p:cNvPr>
          <p:cNvSpPr>
            <a:spLocks noGrp="1"/>
          </p:cNvSpPr>
          <p:nvPr>
            <p:ph type="ctrTitle"/>
          </p:nvPr>
        </p:nvSpPr>
        <p:spPr>
          <a:xfrm>
            <a:off x="501718" y="1391870"/>
            <a:ext cx="6729262" cy="2387600"/>
          </a:xfrm>
        </p:spPr>
        <p:txBody>
          <a:bodyPr anchor="b"/>
          <a:lstStyle>
            <a:lvl1pPr algn="l">
              <a:defRPr sz="6000" b="1">
                <a:solidFill>
                  <a:schemeClr val="bg1"/>
                </a:solidFill>
              </a:defRPr>
            </a:lvl1pPr>
          </a:lstStyle>
          <a:p>
            <a:r>
              <a:rPr lang="en-US"/>
              <a:t>Click to edit Master title style</a:t>
            </a:r>
            <a:endParaRPr lang="en-US" dirty="0"/>
          </a:p>
        </p:txBody>
      </p:sp>
      <p:sp>
        <p:nvSpPr>
          <p:cNvPr id="3" name="Subtitle 2">
            <a:extLst>
              <a:ext uri="{FF2B5EF4-FFF2-40B4-BE49-F238E27FC236}">
                <a16:creationId xmlns:a16="http://schemas.microsoft.com/office/drawing/2014/main" id="{F653CE77-186F-CDB6-01CC-D2163188DDEA}"/>
              </a:ext>
            </a:extLst>
          </p:cNvPr>
          <p:cNvSpPr>
            <a:spLocks noGrp="1"/>
          </p:cNvSpPr>
          <p:nvPr>
            <p:ph type="subTitle" idx="1"/>
          </p:nvPr>
        </p:nvSpPr>
        <p:spPr>
          <a:xfrm>
            <a:off x="501718" y="3871545"/>
            <a:ext cx="6729262" cy="1655762"/>
          </a:xfrm>
        </p:spPr>
        <p:txBody>
          <a:bodyPr/>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Tree>
    <p:extLst>
      <p:ext uri="{BB962C8B-B14F-4D97-AF65-F5344CB8AC3E}">
        <p14:creationId xmlns:p14="http://schemas.microsoft.com/office/powerpoint/2010/main" val="232130468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 preserve="1">
  <p:cSld name="9_Title Slide">
    <p:bg>
      <p:bgPr>
        <a:solidFill>
          <a:schemeClr val="bg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BCC715D6-F6C0-5266-72F1-890C97774C58}"/>
              </a:ext>
            </a:extLst>
          </p:cNvPr>
          <p:cNvPicPr>
            <a:picLocks noChangeAspect="1"/>
          </p:cNvPicPr>
          <p:nvPr userDrawn="1"/>
        </p:nvPicPr>
        <p:blipFill>
          <a:blip r:embed="rId2"/>
          <a:srcRect/>
          <a:stretch/>
        </p:blipFill>
        <p:spPr>
          <a:xfrm>
            <a:off x="-1" y="0"/>
            <a:ext cx="12191998" cy="6857999"/>
          </a:xfrm>
          <a:prstGeom prst="rect">
            <a:avLst/>
          </a:prstGeom>
        </p:spPr>
      </p:pic>
      <p:sp>
        <p:nvSpPr>
          <p:cNvPr id="2" name="Title 1">
            <a:extLst>
              <a:ext uri="{FF2B5EF4-FFF2-40B4-BE49-F238E27FC236}">
                <a16:creationId xmlns:a16="http://schemas.microsoft.com/office/drawing/2014/main" id="{A0B83EC6-BED4-4EF5-29F2-7E42836B4689}"/>
              </a:ext>
            </a:extLst>
          </p:cNvPr>
          <p:cNvSpPr>
            <a:spLocks noGrp="1"/>
          </p:cNvSpPr>
          <p:nvPr>
            <p:ph type="ctrTitle"/>
          </p:nvPr>
        </p:nvSpPr>
        <p:spPr>
          <a:xfrm>
            <a:off x="501718" y="1391870"/>
            <a:ext cx="6729262" cy="2387600"/>
          </a:xfrm>
        </p:spPr>
        <p:txBody>
          <a:bodyPr anchor="b"/>
          <a:lstStyle>
            <a:lvl1pPr algn="l">
              <a:defRPr sz="6000" b="1">
                <a:solidFill>
                  <a:schemeClr val="accent3"/>
                </a:solidFill>
              </a:defRPr>
            </a:lvl1pPr>
          </a:lstStyle>
          <a:p>
            <a:r>
              <a:rPr lang="en-US"/>
              <a:t>Click to edit Master title style</a:t>
            </a:r>
            <a:endParaRPr lang="en-US" dirty="0"/>
          </a:p>
        </p:txBody>
      </p:sp>
      <p:sp>
        <p:nvSpPr>
          <p:cNvPr id="3" name="Subtitle 2">
            <a:extLst>
              <a:ext uri="{FF2B5EF4-FFF2-40B4-BE49-F238E27FC236}">
                <a16:creationId xmlns:a16="http://schemas.microsoft.com/office/drawing/2014/main" id="{F653CE77-186F-CDB6-01CC-D2163188DDEA}"/>
              </a:ext>
            </a:extLst>
          </p:cNvPr>
          <p:cNvSpPr>
            <a:spLocks noGrp="1"/>
          </p:cNvSpPr>
          <p:nvPr>
            <p:ph type="subTitle" idx="1"/>
          </p:nvPr>
        </p:nvSpPr>
        <p:spPr>
          <a:xfrm>
            <a:off x="501718" y="3871545"/>
            <a:ext cx="6729262" cy="1655762"/>
          </a:xfrm>
        </p:spPr>
        <p:txBody>
          <a:bodyPr/>
          <a:lstStyle>
            <a:lvl1pPr marL="0" indent="0" algn="l">
              <a:buNone/>
              <a:defRPr sz="2400">
                <a:solidFill>
                  <a:schemeClr val="accent3"/>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Tree>
    <p:extLst>
      <p:ext uri="{BB962C8B-B14F-4D97-AF65-F5344CB8AC3E}">
        <p14:creationId xmlns:p14="http://schemas.microsoft.com/office/powerpoint/2010/main" val="382236281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 preserve="1">
  <p:cSld name="5_Title Slide">
    <p:bg>
      <p:bgPr>
        <a:solidFill>
          <a:schemeClr val="accent3"/>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791A3DAF-606C-8625-5DAC-9216A64F1B9B}"/>
              </a:ext>
            </a:extLst>
          </p:cNvPr>
          <p:cNvPicPr>
            <a:picLocks noChangeAspect="1"/>
          </p:cNvPicPr>
          <p:nvPr userDrawn="1"/>
        </p:nvPicPr>
        <p:blipFill>
          <a:blip r:embed="rId2"/>
          <a:stretch>
            <a:fillRect/>
          </a:stretch>
        </p:blipFill>
        <p:spPr>
          <a:xfrm>
            <a:off x="178466" y="228600"/>
            <a:ext cx="11835069" cy="6400800"/>
          </a:xfrm>
          <a:prstGeom prst="rect">
            <a:avLst/>
          </a:prstGeom>
        </p:spPr>
      </p:pic>
      <p:sp>
        <p:nvSpPr>
          <p:cNvPr id="2" name="Title 1">
            <a:extLst>
              <a:ext uri="{FF2B5EF4-FFF2-40B4-BE49-F238E27FC236}">
                <a16:creationId xmlns:a16="http://schemas.microsoft.com/office/drawing/2014/main" id="{A0B83EC6-BED4-4EF5-29F2-7E42836B4689}"/>
              </a:ext>
            </a:extLst>
          </p:cNvPr>
          <p:cNvSpPr>
            <a:spLocks noGrp="1"/>
          </p:cNvSpPr>
          <p:nvPr>
            <p:ph type="ctrTitle"/>
          </p:nvPr>
        </p:nvSpPr>
        <p:spPr>
          <a:xfrm>
            <a:off x="1404086" y="1391870"/>
            <a:ext cx="9383829" cy="2387600"/>
          </a:xfrm>
        </p:spPr>
        <p:txBody>
          <a:bodyPr anchor="b"/>
          <a:lstStyle>
            <a:lvl1pPr algn="l">
              <a:defRPr sz="6000" b="1">
                <a:solidFill>
                  <a:schemeClr val="bg1"/>
                </a:solidFill>
              </a:defRPr>
            </a:lvl1pPr>
          </a:lstStyle>
          <a:p>
            <a:r>
              <a:rPr lang="en-US"/>
              <a:t>Click to edit Master title style</a:t>
            </a:r>
            <a:endParaRPr lang="en-US" dirty="0"/>
          </a:p>
        </p:txBody>
      </p:sp>
      <p:sp>
        <p:nvSpPr>
          <p:cNvPr id="3" name="Subtitle 2">
            <a:extLst>
              <a:ext uri="{FF2B5EF4-FFF2-40B4-BE49-F238E27FC236}">
                <a16:creationId xmlns:a16="http://schemas.microsoft.com/office/drawing/2014/main" id="{F653CE77-186F-CDB6-01CC-D2163188DDEA}"/>
              </a:ext>
            </a:extLst>
          </p:cNvPr>
          <p:cNvSpPr>
            <a:spLocks noGrp="1"/>
          </p:cNvSpPr>
          <p:nvPr>
            <p:ph type="subTitle" idx="1"/>
          </p:nvPr>
        </p:nvSpPr>
        <p:spPr>
          <a:xfrm>
            <a:off x="1404086" y="3871545"/>
            <a:ext cx="9383829" cy="1655762"/>
          </a:xfrm>
        </p:spPr>
        <p:txBody>
          <a:bodyPr/>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Tree>
    <p:extLst>
      <p:ext uri="{BB962C8B-B14F-4D97-AF65-F5344CB8AC3E}">
        <p14:creationId xmlns:p14="http://schemas.microsoft.com/office/powerpoint/2010/main" val="182897990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8C38DD7-8EF6-2F0D-FEFC-0B418DDA416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F7C82F7C-9885-3FBC-47BD-4E9D315E4FF0}"/>
              </a:ext>
            </a:extLst>
          </p:cNvPr>
          <p:cNvSpPr>
            <a:spLocks noGrp="1"/>
          </p:cNvSpPr>
          <p:nvPr>
            <p:ph type="body" idx="1"/>
          </p:nvPr>
        </p:nvSpPr>
        <p:spPr>
          <a:xfrm>
            <a:off x="838200" y="1825625"/>
            <a:ext cx="10515600" cy="466725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046948831"/>
      </p:ext>
    </p:extLst>
  </p:cSld>
  <p:clrMap bg1="lt1" tx1="dk1" bg2="lt2" tx2="dk2" accent1="accent1" accent2="accent2" accent3="accent3" accent4="accent4" accent5="accent5" accent6="accent6" hlink="hlink" folHlink="folHlink"/>
  <p:sldLayoutIdLst>
    <p:sldLayoutId id="2147483649" r:id="rId1"/>
    <p:sldLayoutId id="2147483661" r:id="rId2"/>
    <p:sldLayoutId id="2147483662" r:id="rId3"/>
    <p:sldLayoutId id="2147483660" r:id="rId4"/>
    <p:sldLayoutId id="2147483668" r:id="rId5"/>
    <p:sldLayoutId id="2147483665" r:id="rId6"/>
    <p:sldLayoutId id="2147483666" r:id="rId7"/>
    <p:sldLayoutId id="2147483667" r:id="rId8"/>
    <p:sldLayoutId id="2147483663" r:id="rId9"/>
    <p:sldLayoutId id="2147483664" r:id="rId10"/>
    <p:sldLayoutId id="2147483650" r:id="rId11"/>
    <p:sldLayoutId id="2147483651" r:id="rId12"/>
    <p:sldLayoutId id="2147483669" r:id="rId13"/>
    <p:sldLayoutId id="2147483670" r:id="rId14"/>
    <p:sldLayoutId id="2147483671" r:id="rId15"/>
    <p:sldLayoutId id="2147483652" r:id="rId16"/>
    <p:sldLayoutId id="2147483654" r:id="rId17"/>
    <p:sldLayoutId id="2147483655" r:id="rId18"/>
    <p:sldLayoutId id="2147483658" r:id="rId19"/>
    <p:sldLayoutId id="2147483656" r:id="rId20"/>
    <p:sldLayoutId id="2147483657" r:id="rId21"/>
    <p:sldLayoutId id="2147483677" r:id="rId22"/>
    <p:sldLayoutId id="2147483680" r:id="rId23"/>
    <p:sldLayoutId id="2147483686" r:id="rId24"/>
    <p:sldLayoutId id="2147483687" r:id="rId25"/>
  </p:sldLayoutIdLst>
  <p:txStyles>
    <p:titleStyle>
      <a:lvl1pPr algn="l" defTabSz="914400" rtl="0" eaLnBrk="1" latinLnBrk="0" hangingPunct="1">
        <a:lnSpc>
          <a:spcPct val="90000"/>
        </a:lnSpc>
        <a:spcBef>
          <a:spcPct val="0"/>
        </a:spcBef>
        <a:buNone/>
        <a:defRPr sz="4400" b="1" kern="1200">
          <a:solidFill>
            <a:schemeClr val="accent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5.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4.xml"/></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3.xml"/><Relationship Id="rId1" Type="http://schemas.openxmlformats.org/officeDocument/2006/relationships/slideLayout" Target="../slideLayouts/slideLayout18.xml"/><Relationship Id="rId4" Type="http://schemas.openxmlformats.org/officeDocument/2006/relationships/image" Target="../media/image23.png"/></Relationships>
</file>

<file path=ppt/slides/_rels/slide15.xml.rels><?xml version="1.0" encoding="UTF-8" standalone="yes"?>
<Relationships xmlns="http://schemas.openxmlformats.org/package/2006/relationships"><Relationship Id="rId3" Type="http://schemas.openxmlformats.org/officeDocument/2006/relationships/image" Target="../media/image24.emf"/><Relationship Id="rId2" Type="http://schemas.openxmlformats.org/officeDocument/2006/relationships/notesSlide" Target="../notesSlides/notesSlide14.xml"/><Relationship Id="rId1" Type="http://schemas.openxmlformats.org/officeDocument/2006/relationships/slideLayout" Target="../slideLayouts/slideLayout11.xml"/></Relationships>
</file>

<file path=ppt/slides/_rels/slide16.xml.rels><?xml version="1.0" encoding="UTF-8" standalone="yes"?>
<Relationships xmlns="http://schemas.openxmlformats.org/package/2006/relationships"><Relationship Id="rId3" Type="http://schemas.openxmlformats.org/officeDocument/2006/relationships/image" Target="../media/image25.emf"/><Relationship Id="rId2" Type="http://schemas.openxmlformats.org/officeDocument/2006/relationships/notesSlide" Target="../notesSlides/notesSlide15.xml"/><Relationship Id="rId1" Type="http://schemas.openxmlformats.org/officeDocument/2006/relationships/slideLayout" Target="../slideLayouts/slideLayout17.xml"/><Relationship Id="rId4" Type="http://schemas.openxmlformats.org/officeDocument/2006/relationships/image" Target="../media/image2.png"/></Relationships>
</file>

<file path=ppt/slides/_rels/slide17.xml.rels><?xml version="1.0" encoding="UTF-8" standalone="yes"?>
<Relationships xmlns="http://schemas.openxmlformats.org/package/2006/relationships"><Relationship Id="rId3" Type="http://schemas.openxmlformats.org/officeDocument/2006/relationships/hyperlink" Target="https://luna.ipas.org/Communications/center/Image%20Library/US_woman_hugging_teen_girl_Ipas_08.jpg" TargetMode="External"/><Relationship Id="rId2" Type="http://schemas.openxmlformats.org/officeDocument/2006/relationships/notesSlide" Target="../notesSlides/notesSlide16.xml"/><Relationship Id="rId1" Type="http://schemas.openxmlformats.org/officeDocument/2006/relationships/slideLayout" Target="../slideLayouts/slideLayout11.xml"/><Relationship Id="rId4" Type="http://schemas.openxmlformats.org/officeDocument/2006/relationships/image" Target="../media/image26.jpe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6.xml"/></Relationships>
</file>

<file path=ppt/slides/_rels/slide1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8.xml"/><Relationship Id="rId1" Type="http://schemas.openxmlformats.org/officeDocument/2006/relationships/slideLayout" Target="../slideLayouts/slideLayout11.xml"/><Relationship Id="rId6" Type="http://schemas.openxmlformats.org/officeDocument/2006/relationships/image" Target="../media/image30.png"/><Relationship Id="rId5" Type="http://schemas.openxmlformats.org/officeDocument/2006/relationships/image" Target="../media/image29.jpg"/><Relationship Id="rId4" Type="http://schemas.openxmlformats.org/officeDocument/2006/relationships/image" Target="../media/image28.jpg"/></Relationships>
</file>

<file path=ppt/slides/_rels/slide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xml"/><Relationship Id="rId1"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xml"/><Relationship Id="rId1" Type="http://schemas.openxmlformats.org/officeDocument/2006/relationships/slideLayout" Target="../slideLayouts/slideLayout11.xml"/></Relationships>
</file>

<file path=ppt/slides/_rels/slide4.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3.xml"/><Relationship Id="rId1" Type="http://schemas.openxmlformats.org/officeDocument/2006/relationships/slideLayout" Target="../slideLayouts/slideLayout11.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19.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4.xml"/></Relationships>
</file>

<file path=ppt/slides/_rels/slide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8.xml"/><Relationship Id="rId1" Type="http://schemas.openxmlformats.org/officeDocument/2006/relationships/slideLayout" Target="../slideLayouts/slideLayout11.xml"/><Relationship Id="rId5" Type="http://schemas.openxmlformats.org/officeDocument/2006/relationships/image" Target="../media/image22.png"/><Relationship Id="rId4" Type="http://schemas.openxmlformats.org/officeDocument/2006/relationships/image" Target="../media/image2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EE5E93-B640-B661-784F-AFCFE2A41533}"/>
              </a:ext>
            </a:extLst>
          </p:cNvPr>
          <p:cNvSpPr>
            <a:spLocks noGrp="1"/>
          </p:cNvSpPr>
          <p:nvPr>
            <p:ph type="ctrTitle"/>
          </p:nvPr>
        </p:nvSpPr>
        <p:spPr>
          <a:xfrm>
            <a:off x="590349" y="1973842"/>
            <a:ext cx="9857518" cy="2387600"/>
          </a:xfrm>
        </p:spPr>
        <p:txBody>
          <a:bodyPr>
            <a:normAutofit fontScale="90000"/>
          </a:bodyPr>
          <a:lstStyle/>
          <a:p>
            <a:r>
              <a:rPr lang="fr-FR" sz="8000" dirty="0"/>
              <a:t>Les bases de l'avortement : </a:t>
            </a:r>
            <a:br>
              <a:rPr lang="fr-FR" sz="8000" dirty="0"/>
            </a:br>
            <a:r>
              <a:rPr lang="fr-FR" dirty="0"/>
              <a:t>Aperçu de l'avortement à travers le monde</a:t>
            </a:r>
          </a:p>
        </p:txBody>
      </p:sp>
    </p:spTree>
    <p:extLst>
      <p:ext uri="{BB962C8B-B14F-4D97-AF65-F5344CB8AC3E}">
        <p14:creationId xmlns:p14="http://schemas.microsoft.com/office/powerpoint/2010/main" val="144198422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86394C2A-CE2A-2B7B-3B5C-72720A810D80}"/>
              </a:ext>
            </a:extLst>
          </p:cNvPr>
          <p:cNvSpPr txBox="1"/>
          <p:nvPr/>
        </p:nvSpPr>
        <p:spPr>
          <a:xfrm>
            <a:off x="386463" y="803742"/>
            <a:ext cx="810312" cy="3170099"/>
          </a:xfrm>
          <a:prstGeom prst="rect">
            <a:avLst/>
          </a:prstGeom>
          <a:noFill/>
        </p:spPr>
        <p:txBody>
          <a:bodyPr wrap="square" rtlCol="0">
            <a:spAutoFit/>
          </a:bodyPr>
          <a:lstStyle/>
          <a:p>
            <a:r>
              <a:rPr lang="fr-FR" sz="10000" b="1" dirty="0">
                <a:solidFill>
                  <a:schemeClr val="accent1"/>
                </a:solidFill>
              </a:rPr>
              <a:t>« </a:t>
            </a:r>
          </a:p>
        </p:txBody>
      </p:sp>
      <p:sp>
        <p:nvSpPr>
          <p:cNvPr id="6" name="Google Shape;199;p33">
            <a:extLst>
              <a:ext uri="{FF2B5EF4-FFF2-40B4-BE49-F238E27FC236}">
                <a16:creationId xmlns:a16="http://schemas.microsoft.com/office/drawing/2014/main" id="{6CB35DAC-230C-AD6C-F648-434AD4EFFB4F}"/>
              </a:ext>
            </a:extLst>
          </p:cNvPr>
          <p:cNvSpPr txBox="1">
            <a:spLocks/>
          </p:cNvSpPr>
          <p:nvPr/>
        </p:nvSpPr>
        <p:spPr>
          <a:xfrm>
            <a:off x="1116112" y="2980282"/>
            <a:ext cx="9959777" cy="2045458"/>
          </a:xfrm>
          <a:prstGeom prst="rect">
            <a:avLst/>
          </a:prstGeom>
        </p:spPr>
        <p:txBody>
          <a:bodyPr spcFirstLastPara="1" wrap="square" lIns="91419" tIns="91419" rIns="91419" bIns="91419" anchor="t" anchorCtr="0">
            <a:noAutofit/>
          </a:bodyPr>
          <a:lstStyle>
            <a:lvl1pPr algn="l" defTabSz="914400" rtl="0" eaLnBrk="1" latinLnBrk="0" hangingPunct="1">
              <a:lnSpc>
                <a:spcPct val="90000"/>
              </a:lnSpc>
              <a:spcBef>
                <a:spcPct val="0"/>
              </a:spcBef>
              <a:buNone/>
              <a:defRPr sz="4400" b="1" kern="1200">
                <a:solidFill>
                  <a:schemeClr val="accent1"/>
                </a:solidFill>
                <a:latin typeface="+mj-lt"/>
                <a:ea typeface="+mj-ea"/>
                <a:cs typeface="+mj-cs"/>
              </a:defRPr>
            </a:lvl1pPr>
          </a:lstStyle>
          <a:p>
            <a:pPr>
              <a:spcBef>
                <a:spcPts val="0"/>
              </a:spcBef>
            </a:pPr>
            <a:br>
              <a:rPr lang="fr-FR" sz="3200" b="0" dirty="0">
                <a:solidFill>
                  <a:schemeClr val="tx1"/>
                </a:solidFill>
              </a:rPr>
            </a:br>
            <a:br>
              <a:rPr lang="fr-FR" sz="3200" b="0" dirty="0"/>
            </a:br>
            <a:endParaRPr lang="en-US" sz="3200" b="0" dirty="0">
              <a:solidFill>
                <a:schemeClr val="accent3"/>
              </a:solidFill>
            </a:endParaRPr>
          </a:p>
        </p:txBody>
      </p:sp>
      <p:sp>
        <p:nvSpPr>
          <p:cNvPr id="9" name="TextBox 8">
            <a:extLst>
              <a:ext uri="{FF2B5EF4-FFF2-40B4-BE49-F238E27FC236}">
                <a16:creationId xmlns:a16="http://schemas.microsoft.com/office/drawing/2014/main" id="{38FFA045-AFB8-D23E-804E-F8FB33D51221}"/>
              </a:ext>
            </a:extLst>
          </p:cNvPr>
          <p:cNvSpPr txBox="1"/>
          <p:nvPr/>
        </p:nvSpPr>
        <p:spPr>
          <a:xfrm>
            <a:off x="1196775" y="1456788"/>
            <a:ext cx="10477501" cy="3046988"/>
          </a:xfrm>
          <a:prstGeom prst="rect">
            <a:avLst/>
          </a:prstGeom>
          <a:noFill/>
        </p:spPr>
        <p:txBody>
          <a:bodyPr wrap="square">
            <a:spAutoFit/>
          </a:bodyPr>
          <a:lstStyle/>
          <a:p>
            <a:r>
              <a:rPr lang="fr-FR" sz="3200" b="1" dirty="0"/>
              <a:t>L'avortement, qu'il soit médicamenteux ou qu'il s'agisse d'une simple intervention chirurgicale ambulatoire, est une intervention médicale sûre... Dans ces conditions, les complications ou les effets indésirables graves sont rares.  </a:t>
            </a:r>
          </a:p>
          <a:p>
            <a:pPr algn="r"/>
            <a:r>
              <a:rPr lang="fr-FR" sz="3200" dirty="0"/>
              <a:t>— OMS, 2022.</a:t>
            </a:r>
          </a:p>
        </p:txBody>
      </p:sp>
      <p:sp>
        <p:nvSpPr>
          <p:cNvPr id="11" name="TextBox 10">
            <a:extLst>
              <a:ext uri="{FF2B5EF4-FFF2-40B4-BE49-F238E27FC236}">
                <a16:creationId xmlns:a16="http://schemas.microsoft.com/office/drawing/2014/main" id="{F01C468E-D0F2-0BFA-C299-DAAE7C098CF1}"/>
              </a:ext>
            </a:extLst>
          </p:cNvPr>
          <p:cNvSpPr txBox="1"/>
          <p:nvPr/>
        </p:nvSpPr>
        <p:spPr>
          <a:xfrm>
            <a:off x="833939" y="5842604"/>
            <a:ext cx="10524122" cy="338554"/>
          </a:xfrm>
          <a:prstGeom prst="rect">
            <a:avLst/>
          </a:prstGeom>
          <a:noFill/>
          <a:ln>
            <a:solidFill>
              <a:schemeClr val="bg2"/>
            </a:solidFill>
          </a:ln>
        </p:spPr>
        <p:txBody>
          <a:bodyPr wrap="square" rtlCol="0">
            <a:spAutoFit/>
          </a:bodyPr>
          <a:lstStyle/>
          <a:p>
            <a:pPr algn="ctr" defTabSz="914358" eaLnBrk="0" fontAlgn="base" hangingPunct="0">
              <a:spcBef>
                <a:spcPct val="0"/>
              </a:spcBef>
              <a:spcAft>
                <a:spcPct val="0"/>
              </a:spcAft>
              <a:defRPr/>
            </a:pPr>
            <a:r>
              <a:rPr lang="fr-FR" sz="1600" dirty="0">
                <a:latin typeface="Arial" panose="020B0604020202020204"/>
              </a:rPr>
              <a:t>Organisation mondiale de la Santé. (2022). </a:t>
            </a:r>
            <a:r>
              <a:rPr lang="fr-FR" sz="1600" i="1" dirty="0">
                <a:latin typeface="Arial" panose="020B0604020202020204"/>
              </a:rPr>
              <a:t>Abortion care guideline</a:t>
            </a:r>
            <a:r>
              <a:rPr lang="fr-FR" sz="1600" dirty="0">
                <a:latin typeface="Arial" panose="020B0604020202020204"/>
              </a:rPr>
              <a:t>. https://srhr.org/abortioncare/ </a:t>
            </a:r>
          </a:p>
        </p:txBody>
      </p:sp>
      <p:pic>
        <p:nvPicPr>
          <p:cNvPr id="13" name="Google Shape;35;p10">
            <a:extLst>
              <a:ext uri="{FF2B5EF4-FFF2-40B4-BE49-F238E27FC236}">
                <a16:creationId xmlns:a16="http://schemas.microsoft.com/office/drawing/2014/main" id="{790ABDE2-DCCF-777E-D043-4E89E3112789}"/>
              </a:ext>
            </a:extLst>
          </p:cNvPr>
          <p:cNvPicPr preferRelativeResize="0"/>
          <p:nvPr/>
        </p:nvPicPr>
        <p:blipFill>
          <a:blip r:embed="rId3"/>
          <a:srcRect/>
          <a:stretch/>
        </p:blipFill>
        <p:spPr>
          <a:xfrm>
            <a:off x="11140422" y="6301695"/>
            <a:ext cx="770202" cy="382360"/>
          </a:xfrm>
          <a:prstGeom prst="rect">
            <a:avLst/>
          </a:prstGeom>
          <a:noFill/>
          <a:ln>
            <a:noFill/>
          </a:ln>
        </p:spPr>
      </p:pic>
      <p:sp>
        <p:nvSpPr>
          <p:cNvPr id="2" name="TextBox 1">
            <a:extLst>
              <a:ext uri="{FF2B5EF4-FFF2-40B4-BE49-F238E27FC236}">
                <a16:creationId xmlns:a16="http://schemas.microsoft.com/office/drawing/2014/main" id="{D4BD4FB7-DE38-1448-DCB4-4F88FCB1FFA7}"/>
              </a:ext>
            </a:extLst>
          </p:cNvPr>
          <p:cNvSpPr txBox="1"/>
          <p:nvPr/>
        </p:nvSpPr>
        <p:spPr>
          <a:xfrm>
            <a:off x="7254202" y="2891619"/>
            <a:ext cx="810312" cy="1569660"/>
          </a:xfrm>
          <a:prstGeom prst="rect">
            <a:avLst/>
          </a:prstGeom>
          <a:noFill/>
        </p:spPr>
        <p:txBody>
          <a:bodyPr wrap="square" rtlCol="0">
            <a:spAutoFit/>
          </a:bodyPr>
          <a:lstStyle/>
          <a:p>
            <a:r>
              <a:rPr lang="fr-FR" sz="9600" b="1" dirty="0">
                <a:solidFill>
                  <a:schemeClr val="accent1"/>
                </a:solidFill>
              </a:rPr>
              <a:t>»</a:t>
            </a:r>
            <a:endParaRPr lang="fr-FR" sz="10000" b="1" dirty="0">
              <a:solidFill>
                <a:schemeClr val="accent1"/>
              </a:solidFill>
            </a:endParaRPr>
          </a:p>
        </p:txBody>
      </p:sp>
    </p:spTree>
    <p:extLst>
      <p:ext uri="{BB962C8B-B14F-4D97-AF65-F5344CB8AC3E}">
        <p14:creationId xmlns:p14="http://schemas.microsoft.com/office/powerpoint/2010/main" val="271639476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94CC6DA-5B1E-41F7-ACD3-8DAAB4EB0201}"/>
              </a:ext>
            </a:extLst>
          </p:cNvPr>
          <p:cNvSpPr>
            <a:spLocks noGrp="1"/>
          </p:cNvSpPr>
          <p:nvPr>
            <p:ph type="title"/>
          </p:nvPr>
        </p:nvSpPr>
        <p:spPr>
          <a:xfrm>
            <a:off x="838199" y="365125"/>
            <a:ext cx="10518913" cy="1325563"/>
          </a:xfrm>
        </p:spPr>
        <p:txBody>
          <a:bodyPr anchor="t">
            <a:normAutofit/>
          </a:bodyPr>
          <a:lstStyle/>
          <a:p>
            <a:r>
              <a:rPr lang="fr-FR" sz="4200" dirty="0">
                <a:solidFill>
                  <a:srgbClr val="F15928"/>
                </a:solidFill>
              </a:rPr>
              <a:t>Fréquence des événements indésirables graves</a:t>
            </a:r>
          </a:p>
        </p:txBody>
      </p:sp>
      <p:graphicFrame>
        <p:nvGraphicFramePr>
          <p:cNvPr id="2" name="Table 4">
            <a:extLst>
              <a:ext uri="{FF2B5EF4-FFF2-40B4-BE49-F238E27FC236}">
                <a16:creationId xmlns:a16="http://schemas.microsoft.com/office/drawing/2014/main" id="{7391C2FE-6ED1-4F37-9B3E-6785BAB5B8B9}"/>
              </a:ext>
            </a:extLst>
          </p:cNvPr>
          <p:cNvGraphicFramePr>
            <a:graphicFrameLocks noGrp="1"/>
          </p:cNvGraphicFramePr>
          <p:nvPr>
            <p:extLst>
              <p:ext uri="{D42A27DB-BD31-4B8C-83A1-F6EECF244321}">
                <p14:modId xmlns:p14="http://schemas.microsoft.com/office/powerpoint/2010/main" val="1115264899"/>
              </p:ext>
            </p:extLst>
          </p:nvPr>
        </p:nvGraphicFramePr>
        <p:xfrm>
          <a:off x="838200" y="1133386"/>
          <a:ext cx="10764282" cy="5425144"/>
        </p:xfrm>
        <a:graphic>
          <a:graphicData uri="http://schemas.openxmlformats.org/drawingml/2006/table">
            <a:tbl>
              <a:tblPr firstRow="1" bandRow="1">
                <a:tableStyleId>{5C22544A-7EE6-4342-B048-85BDC9FD1C3A}</a:tableStyleId>
              </a:tblPr>
              <a:tblGrid>
                <a:gridCol w="9021915">
                  <a:extLst>
                    <a:ext uri="{9D8B030D-6E8A-4147-A177-3AD203B41FA5}">
                      <a16:colId xmlns:a16="http://schemas.microsoft.com/office/drawing/2014/main" val="1231243300"/>
                    </a:ext>
                  </a:extLst>
                </a:gridCol>
                <a:gridCol w="1742367">
                  <a:extLst>
                    <a:ext uri="{9D8B030D-6E8A-4147-A177-3AD203B41FA5}">
                      <a16:colId xmlns:a16="http://schemas.microsoft.com/office/drawing/2014/main" val="2345923690"/>
                    </a:ext>
                  </a:extLst>
                </a:gridCol>
              </a:tblGrid>
              <a:tr h="377914">
                <a:tc>
                  <a:txBody>
                    <a:bodyPr/>
                    <a:lstStyle/>
                    <a:p>
                      <a:r>
                        <a:rPr lang="fr-FR" sz="1800" dirty="0">
                          <a:solidFill>
                            <a:schemeClr val="bg1"/>
                          </a:solidFill>
                        </a:rPr>
                        <a:t>Événements indésirables graves</a:t>
                      </a:r>
                    </a:p>
                  </a:txBody>
                  <a:tcPr marL="91427" marR="91427" marT="45713" marB="45713"/>
                </a:tc>
                <a:tc>
                  <a:txBody>
                    <a:bodyPr/>
                    <a:lstStyle/>
                    <a:p>
                      <a:pPr algn="ctr"/>
                      <a:r>
                        <a:rPr lang="fr-FR" sz="1800" dirty="0">
                          <a:solidFill>
                            <a:schemeClr val="bg1"/>
                          </a:solidFill>
                        </a:rPr>
                        <a:t>Fréquence</a:t>
                      </a:r>
                    </a:p>
                  </a:txBody>
                  <a:tcPr marL="91427" marR="91427" marT="45713" marB="45713"/>
                </a:tc>
                <a:extLst>
                  <a:ext uri="{0D108BD9-81ED-4DB2-BD59-A6C34878D82A}">
                    <a16:rowId xmlns:a16="http://schemas.microsoft.com/office/drawing/2014/main" val="2869734380"/>
                  </a:ext>
                </a:extLst>
              </a:tr>
              <a:tr h="664402">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fr-FR" sz="1800" dirty="0">
                          <a:solidFill>
                            <a:schemeClr val="tx1"/>
                          </a:solidFill>
                        </a:rPr>
                        <a:t>Événements indésirables graves après l'administration de mifépristone et de misoprostol avant la 13e semaine de gestation</a:t>
                      </a: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fr-FR" sz="1800" dirty="0">
                          <a:solidFill>
                            <a:schemeClr val="tx1"/>
                          </a:solidFill>
                        </a:rPr>
                        <a:t>(nécessitant une hospitalisation, une intervention chirurgicale ou une transfusion)</a:t>
                      </a:r>
                      <a:endParaRPr lang="en-US" sz="1800" i="1" dirty="0">
                        <a:solidFill>
                          <a:schemeClr val="tx1"/>
                        </a:solidFill>
                        <a:latin typeface="+mn-lt"/>
                        <a:ea typeface="Times New Roman"/>
                        <a:cs typeface="GCNCLB+TimesNewRomanPS"/>
                      </a:endParaRPr>
                    </a:p>
                  </a:txBody>
                  <a:tcPr marL="91427" marR="91427" marT="45713" marB="45713"/>
                </a:tc>
                <a:tc>
                  <a:txBody>
                    <a:bodyPr/>
                    <a:lstStyle/>
                    <a:p>
                      <a:pPr algn="ctr"/>
                      <a:r>
                        <a:rPr lang="fr-FR" sz="1800" dirty="0">
                          <a:solidFill>
                            <a:schemeClr val="tx1"/>
                          </a:solidFill>
                        </a:rPr>
                        <a:t>0,3 %</a:t>
                      </a:r>
                    </a:p>
                  </a:txBody>
                  <a:tcPr marL="91427" marR="91427" marT="45713" marB="45713"/>
                </a:tc>
                <a:extLst>
                  <a:ext uri="{0D108BD9-81ED-4DB2-BD59-A6C34878D82A}">
                    <a16:rowId xmlns:a16="http://schemas.microsoft.com/office/drawing/2014/main" val="2794500940"/>
                  </a:ext>
                </a:extLst>
              </a:tr>
              <a:tr h="377914">
                <a:tc>
                  <a:txBody>
                    <a:bodyPr/>
                    <a:lstStyle/>
                    <a:p>
                      <a:r>
                        <a:rPr lang="fr-FR" sz="1800" dirty="0">
                          <a:solidFill>
                            <a:schemeClr val="tx1"/>
                          </a:solidFill>
                        </a:rPr>
                        <a:t>Transfusion nécessaire suite au misoprostol seul avant 13 semaines de gestation</a:t>
                      </a:r>
                    </a:p>
                  </a:txBody>
                  <a:tcPr marL="91427" marR="91427" marT="45713" marB="45713"/>
                </a:tc>
                <a:tc>
                  <a:txBody>
                    <a:bodyPr/>
                    <a:lstStyle/>
                    <a:p>
                      <a:pPr algn="ctr"/>
                      <a:r>
                        <a:rPr lang="fr-FR" sz="1800" dirty="0">
                          <a:solidFill>
                            <a:schemeClr val="tx1"/>
                          </a:solidFill>
                        </a:rPr>
                        <a:t>&lt;1 %</a:t>
                      </a:r>
                    </a:p>
                  </a:txBody>
                  <a:tcPr marL="91427" marR="91427" marT="45713" marB="45713"/>
                </a:tc>
                <a:extLst>
                  <a:ext uri="{0D108BD9-81ED-4DB2-BD59-A6C34878D82A}">
                    <a16:rowId xmlns:a16="http://schemas.microsoft.com/office/drawing/2014/main" val="525482126"/>
                  </a:ext>
                </a:extLst>
              </a:tr>
              <a:tr h="377914">
                <a:tc>
                  <a:txBody>
                    <a:bodyPr/>
                    <a:lstStyle/>
                    <a:p>
                      <a:r>
                        <a:rPr lang="fr-FR" sz="1800" dirty="0">
                          <a:solidFill>
                            <a:schemeClr val="tx1"/>
                          </a:solidFill>
                        </a:rPr>
                        <a:t>Événement indésirable grave suite à un avortement par aspiration intra-utérine avant 13 semaines</a:t>
                      </a:r>
                    </a:p>
                  </a:txBody>
                  <a:tcPr marL="91427" marR="91427" marT="45713" marB="45713">
                    <a:lnB w="12700" cap="flat" cmpd="sng" algn="ctr">
                      <a:solidFill>
                        <a:schemeClr val="tx1"/>
                      </a:solidFill>
                      <a:prstDash val="solid"/>
                      <a:round/>
                      <a:headEnd type="none" w="med" len="med"/>
                      <a:tailEnd type="none" w="med" len="med"/>
                    </a:lnB>
                  </a:tcPr>
                </a:tc>
                <a:tc>
                  <a:txBody>
                    <a:bodyPr/>
                    <a:lstStyle/>
                    <a:p>
                      <a:pPr algn="ctr"/>
                      <a:r>
                        <a:rPr lang="fr-FR" sz="1800" dirty="0">
                          <a:solidFill>
                            <a:schemeClr val="tx1"/>
                          </a:solidFill>
                        </a:rPr>
                        <a:t>&lt;0,1 %</a:t>
                      </a:r>
                    </a:p>
                  </a:txBody>
                  <a:tcPr marL="91427" marR="91427" marT="45713" marB="45713">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597751782"/>
                  </a:ext>
                </a:extLst>
              </a:tr>
              <a:tr h="572976">
                <a:tc>
                  <a:txBody>
                    <a:bodyPr/>
                    <a:lstStyle/>
                    <a:p>
                      <a:pPr marL="0" marR="0">
                        <a:spcBef>
                          <a:spcPts val="0"/>
                        </a:spcBef>
                        <a:spcAft>
                          <a:spcPts val="0"/>
                        </a:spcAft>
                      </a:pPr>
                      <a:r>
                        <a:rPr lang="fr-FR" sz="1800" dirty="0">
                          <a:solidFill>
                            <a:schemeClr val="tx1"/>
                          </a:solidFill>
                        </a:rPr>
                        <a:t>Événements indésirables graves suite à un avortement autogéré par comprimés après 13 semaines</a:t>
                      </a:r>
                      <a:r>
                        <a:rPr lang="fr-FR" sz="1800" baseline="0" dirty="0">
                          <a:solidFill>
                            <a:schemeClr val="tx1"/>
                          </a:solidFill>
                        </a:rPr>
                        <a:t> </a:t>
                      </a:r>
                      <a:r>
                        <a:rPr lang="fr-FR" sz="1800" dirty="0">
                          <a:solidFill>
                            <a:schemeClr val="tx1"/>
                          </a:solidFill>
                        </a:rPr>
                        <a:t>(transfusion, hémorragie, laparotomie)</a:t>
                      </a:r>
                      <a:endParaRPr lang="en-US" sz="1800" i="1" dirty="0">
                        <a:solidFill>
                          <a:schemeClr val="tx1"/>
                        </a:solidFill>
                        <a:latin typeface="+mn-lt"/>
                        <a:ea typeface="Times New Roman"/>
                        <a:cs typeface="GCNCLB+TimesNewRomanPS"/>
                      </a:endParaRPr>
                    </a:p>
                  </a:txBody>
                  <a:tcPr marL="53392" marR="53392" marT="0" marB="0" anchor="ctr">
                    <a:lnT w="12700" cap="flat" cmpd="sng" algn="ctr">
                      <a:solidFill>
                        <a:schemeClr val="tx1"/>
                      </a:solidFill>
                      <a:prstDash val="solid"/>
                      <a:round/>
                      <a:headEnd type="none" w="med" len="med"/>
                      <a:tailEnd type="none" w="med" len="med"/>
                    </a:lnT>
                  </a:tcPr>
                </a:tc>
                <a:tc>
                  <a:txBody>
                    <a:bodyPr/>
                    <a:lstStyle/>
                    <a:p>
                      <a:pPr algn="ctr"/>
                      <a:r>
                        <a:rPr lang="fr-FR" sz="1800" dirty="0">
                          <a:solidFill>
                            <a:schemeClr val="tx1"/>
                          </a:solidFill>
                        </a:rPr>
                        <a:t>1 %</a:t>
                      </a:r>
                    </a:p>
                  </a:txBody>
                  <a:tcPr marL="91427" marR="91427" marT="45713" marB="45713">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1367553546"/>
                  </a:ext>
                </a:extLst>
              </a:tr>
              <a:tr h="746184">
                <a:tc>
                  <a:txBody>
                    <a:bodyPr/>
                    <a:lstStyle/>
                    <a:p>
                      <a:pPr marL="0" marR="0">
                        <a:spcBef>
                          <a:spcPts val="0"/>
                        </a:spcBef>
                        <a:spcAft>
                          <a:spcPts val="0"/>
                        </a:spcAft>
                      </a:pPr>
                      <a:r>
                        <a:rPr lang="fr-FR" sz="1800" dirty="0">
                          <a:solidFill>
                            <a:schemeClr val="tx1"/>
                          </a:solidFill>
                        </a:rPr>
                        <a:t>Événements indésirables graves suite à la dilatation et de l'évacuation après 13 semaines (hémorragie nécessitant une transfusion, intervention chirurgicale d'urgence ou infection grave)</a:t>
                      </a:r>
                      <a:endParaRPr lang="en-US" sz="1800" i="1" dirty="0">
                        <a:solidFill>
                          <a:schemeClr val="tx1"/>
                        </a:solidFill>
                        <a:latin typeface="+mn-lt"/>
                        <a:ea typeface="Times New Roman"/>
                        <a:cs typeface="GCNCLB+TimesNewRomanPS"/>
                      </a:endParaRPr>
                    </a:p>
                  </a:txBody>
                  <a:tcPr marL="53392" marR="53392" marT="0" marB="0" anchor="ctr">
                    <a:lnB w="12700" cap="flat" cmpd="sng" algn="ctr">
                      <a:solidFill>
                        <a:schemeClr val="tx1"/>
                      </a:solidFill>
                      <a:prstDash val="solid"/>
                      <a:round/>
                      <a:headEnd type="none" w="med" len="med"/>
                      <a:tailEnd type="none" w="med" len="med"/>
                    </a:lnB>
                  </a:tcPr>
                </a:tc>
                <a:tc>
                  <a:txBody>
                    <a:bodyPr/>
                    <a:lstStyle/>
                    <a:p>
                      <a:pPr algn="ctr"/>
                      <a:r>
                        <a:rPr lang="fr-FR" sz="1800" dirty="0">
                          <a:solidFill>
                            <a:schemeClr val="tx1"/>
                          </a:solidFill>
                        </a:rPr>
                        <a:t>&lt;1 %</a:t>
                      </a:r>
                    </a:p>
                  </a:txBody>
                  <a:tcPr marL="91427" marR="91427" marT="45713" marB="45713">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632381563"/>
                  </a:ext>
                </a:extLst>
              </a:tr>
              <a:tr h="572976">
                <a:tc>
                  <a:txBody>
                    <a:bodyPr/>
                    <a:lstStyle/>
                    <a:p>
                      <a:pPr marL="0" marR="0" lvl="0" indent="0" defTabSz="914400" eaLnBrk="1" fontAlgn="auto" latinLnBrk="0" hangingPunct="1">
                        <a:lnSpc>
                          <a:spcPct val="100000"/>
                        </a:lnSpc>
                        <a:spcBef>
                          <a:spcPts val="0"/>
                        </a:spcBef>
                        <a:spcAft>
                          <a:spcPts val="0"/>
                        </a:spcAft>
                        <a:buClrTx/>
                        <a:buSzTx/>
                        <a:buFontTx/>
                        <a:buNone/>
                        <a:tabLst/>
                        <a:defRPr/>
                      </a:pPr>
                      <a:r>
                        <a:rPr lang="fr-FR" sz="1800" dirty="0">
                          <a:solidFill>
                            <a:schemeClr val="tx1"/>
                          </a:solidFill>
                        </a:rPr>
                        <a:t>Décès lié à un avortement par aspiration intra-utérine avant 13 semaines</a:t>
                      </a:r>
                      <a:endParaRPr lang="en-US" sz="1800" dirty="0">
                        <a:solidFill>
                          <a:schemeClr val="tx1"/>
                        </a:solidFill>
                        <a:latin typeface="+mn-lt"/>
                        <a:ea typeface="Times New Roman"/>
                        <a:cs typeface="GCNCLB+TimesNewRomanPS"/>
                      </a:endParaRPr>
                    </a:p>
                  </a:txBody>
                  <a:tcPr marL="53392" marR="53392" marT="0" marB="0" anchor="ctr">
                    <a:lnT w="12700" cap="flat" cmpd="sng" algn="ctr">
                      <a:solidFill>
                        <a:schemeClr val="tx1"/>
                      </a:solidFill>
                      <a:prstDash val="solid"/>
                      <a:round/>
                      <a:headEnd type="none" w="med" len="med"/>
                      <a:tailEnd type="none" w="med" len="med"/>
                    </a:lnT>
                  </a:tcPr>
                </a:tc>
                <a:tc>
                  <a:txBody>
                    <a:bodyPr/>
                    <a:lstStyle/>
                    <a:p>
                      <a:pPr marL="0" marR="0" algn="ctr">
                        <a:spcBef>
                          <a:spcPts val="0"/>
                        </a:spcBef>
                        <a:spcAft>
                          <a:spcPts val="0"/>
                        </a:spcAft>
                      </a:pPr>
                      <a:r>
                        <a:rPr lang="fr-FR" sz="1800" dirty="0">
                          <a:solidFill>
                            <a:schemeClr val="tx1"/>
                          </a:solidFill>
                        </a:rPr>
                        <a:t>1/1 000 000     (0,000 1 %)</a:t>
                      </a:r>
                      <a:endParaRPr lang="en-US" sz="1800" dirty="0">
                        <a:solidFill>
                          <a:schemeClr val="tx1"/>
                        </a:solidFill>
                        <a:latin typeface="+mn-lt"/>
                        <a:ea typeface="Times New Roman"/>
                        <a:cs typeface="GCNCLB+TimesNewRomanPS"/>
                      </a:endParaRPr>
                    </a:p>
                  </a:txBody>
                  <a:tcPr marL="53392" marR="53392" marT="0" marB="0" anchor="ct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493046718"/>
                  </a:ext>
                </a:extLst>
              </a:tr>
              <a:tr h="572976">
                <a:tc>
                  <a:txBody>
                    <a:bodyPr/>
                    <a:lstStyle/>
                    <a:p>
                      <a:pPr marL="0" marR="0">
                        <a:spcBef>
                          <a:spcPts val="0"/>
                        </a:spcBef>
                        <a:spcAft>
                          <a:spcPts val="0"/>
                        </a:spcAft>
                      </a:pPr>
                      <a:r>
                        <a:rPr lang="fr-FR" sz="1800" dirty="0">
                          <a:solidFill>
                            <a:schemeClr val="tx1"/>
                          </a:solidFill>
                        </a:rPr>
                        <a:t>Décès lié à l'avortement autogéré avec des comprimés avant 13 semaines</a:t>
                      </a:r>
                      <a:endParaRPr lang="en-US" sz="1800" dirty="0">
                        <a:solidFill>
                          <a:schemeClr val="tx1"/>
                        </a:solidFill>
                        <a:latin typeface="+mn-lt"/>
                        <a:ea typeface="Times New Roman"/>
                        <a:cs typeface="GCNCLB+TimesNewRomanPS"/>
                      </a:endParaRPr>
                    </a:p>
                  </a:txBody>
                  <a:tcPr marL="62373" marR="62373" marT="0" marB="0" anchor="ctr"/>
                </a:tc>
                <a:tc>
                  <a:txBody>
                    <a:bodyPr/>
                    <a:lstStyle/>
                    <a:p>
                      <a:pPr marL="0" marR="0" algn="ctr">
                        <a:spcBef>
                          <a:spcPts val="0"/>
                        </a:spcBef>
                        <a:spcAft>
                          <a:spcPts val="0"/>
                        </a:spcAft>
                      </a:pPr>
                      <a:r>
                        <a:rPr lang="fr-FR" sz="1800" dirty="0">
                          <a:solidFill>
                            <a:schemeClr val="tx1"/>
                          </a:solidFill>
                        </a:rPr>
                        <a:t>1/100 000        (0,001 %)</a:t>
                      </a:r>
                      <a:endParaRPr lang="en-US" sz="1800" dirty="0">
                        <a:solidFill>
                          <a:schemeClr val="tx1"/>
                        </a:solidFill>
                        <a:latin typeface="+mn-lt"/>
                        <a:ea typeface="Times New Roman"/>
                        <a:cs typeface="GCNCLB+TimesNewRomanPS"/>
                      </a:endParaRPr>
                    </a:p>
                  </a:txBody>
                  <a:tcPr marL="62373" marR="62373" marT="0" marB="0" anchor="ctr"/>
                </a:tc>
                <a:extLst>
                  <a:ext uri="{0D108BD9-81ED-4DB2-BD59-A6C34878D82A}">
                    <a16:rowId xmlns:a16="http://schemas.microsoft.com/office/drawing/2014/main" val="2774944848"/>
                  </a:ext>
                </a:extLst>
              </a:tr>
              <a:tr h="572976">
                <a:tc>
                  <a:txBody>
                    <a:bodyPr/>
                    <a:lstStyle/>
                    <a:p>
                      <a:pPr marL="0" marR="0">
                        <a:spcBef>
                          <a:spcPts val="0"/>
                        </a:spcBef>
                        <a:spcAft>
                          <a:spcPts val="0"/>
                        </a:spcAft>
                      </a:pPr>
                      <a:r>
                        <a:rPr lang="fr-FR" sz="1800" dirty="0">
                          <a:solidFill>
                            <a:schemeClr val="tx1"/>
                          </a:solidFill>
                        </a:rPr>
                        <a:t>Décès lié à la dilatation et à l'évacuation après 13 semaines</a:t>
                      </a:r>
                      <a:endParaRPr lang="en-US" sz="1800" dirty="0">
                        <a:solidFill>
                          <a:schemeClr val="tx1"/>
                        </a:solidFill>
                        <a:latin typeface="+mn-lt"/>
                        <a:ea typeface="Times New Roman"/>
                        <a:cs typeface="GCNCLB+TimesNewRomanPS"/>
                      </a:endParaRPr>
                    </a:p>
                  </a:txBody>
                  <a:tcPr marL="62373" marR="62373" marT="0" marB="0" anchor="ctr"/>
                </a:tc>
                <a:tc>
                  <a:txBody>
                    <a:bodyPr/>
                    <a:lstStyle/>
                    <a:p>
                      <a:pPr marL="0" marR="0" algn="ctr">
                        <a:spcBef>
                          <a:spcPts val="0"/>
                        </a:spcBef>
                        <a:spcAft>
                          <a:spcPts val="0"/>
                        </a:spcAft>
                      </a:pPr>
                      <a:r>
                        <a:rPr lang="fr-FR" sz="1800" dirty="0">
                          <a:solidFill>
                            <a:schemeClr val="tx1"/>
                          </a:solidFill>
                        </a:rPr>
                        <a:t>3,3/100 000     (0,003 3 %)</a:t>
                      </a:r>
                      <a:endParaRPr lang="en-US" sz="1800" dirty="0">
                        <a:solidFill>
                          <a:schemeClr val="tx1"/>
                        </a:solidFill>
                        <a:latin typeface="+mn-lt"/>
                        <a:ea typeface="Times New Roman"/>
                        <a:cs typeface="GCNCLB+TimesNewRomanPS"/>
                      </a:endParaRPr>
                    </a:p>
                  </a:txBody>
                  <a:tcPr marL="62373" marR="62373" marT="0" marB="0" anchor="ctr"/>
                </a:tc>
                <a:extLst>
                  <a:ext uri="{0D108BD9-81ED-4DB2-BD59-A6C34878D82A}">
                    <a16:rowId xmlns:a16="http://schemas.microsoft.com/office/drawing/2014/main" val="3969273086"/>
                  </a:ext>
                </a:extLst>
              </a:tr>
            </a:tbl>
          </a:graphicData>
        </a:graphic>
      </p:graphicFrame>
    </p:spTree>
    <p:extLst>
      <p:ext uri="{BB962C8B-B14F-4D97-AF65-F5344CB8AC3E}">
        <p14:creationId xmlns:p14="http://schemas.microsoft.com/office/powerpoint/2010/main" val="35623798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A18E1FEB-24B8-4623-9498-DBD6A397180A}"/>
              </a:ext>
            </a:extLst>
          </p:cNvPr>
          <p:cNvSpPr>
            <a:spLocks noGrp="1"/>
          </p:cNvSpPr>
          <p:nvPr>
            <p:ph type="title"/>
          </p:nvPr>
        </p:nvSpPr>
        <p:spPr>
          <a:xfrm>
            <a:off x="841248" y="368071"/>
            <a:ext cx="9350944" cy="932069"/>
          </a:xfrm>
        </p:spPr>
        <p:txBody>
          <a:bodyPr/>
          <a:lstStyle/>
          <a:p>
            <a:r>
              <a:rPr lang="fr-FR" dirty="0">
                <a:solidFill>
                  <a:srgbClr val="F15928"/>
                </a:solidFill>
              </a:rPr>
              <a:t>Sécurité à long terme</a:t>
            </a:r>
          </a:p>
        </p:txBody>
      </p:sp>
      <p:sp>
        <p:nvSpPr>
          <p:cNvPr id="2" name="Content Placeholder 1">
            <a:extLst>
              <a:ext uri="{FF2B5EF4-FFF2-40B4-BE49-F238E27FC236}">
                <a16:creationId xmlns:a16="http://schemas.microsoft.com/office/drawing/2014/main" id="{56AE7F76-83BF-4F8B-A59E-EAC930997E36}"/>
              </a:ext>
            </a:extLst>
          </p:cNvPr>
          <p:cNvSpPr>
            <a:spLocks noGrp="1"/>
          </p:cNvSpPr>
          <p:nvPr>
            <p:ph type="body" idx="1"/>
          </p:nvPr>
        </p:nvSpPr>
        <p:spPr>
          <a:xfrm>
            <a:off x="841247" y="1630623"/>
            <a:ext cx="10165419" cy="4035170"/>
          </a:xfrm>
        </p:spPr>
        <p:txBody>
          <a:bodyPr/>
          <a:lstStyle/>
          <a:p>
            <a:pPr marL="152389" indent="0">
              <a:buNone/>
            </a:pPr>
            <a:r>
              <a:rPr lang="fr-FR" sz="3600" dirty="0">
                <a:solidFill>
                  <a:schemeClr val="tx1"/>
                </a:solidFill>
              </a:rPr>
              <a:t>L'avortement sécurisé provoqué </a:t>
            </a:r>
            <a:r>
              <a:rPr lang="fr-FR" sz="3600" u="sng" dirty="0">
                <a:solidFill>
                  <a:schemeClr val="tx1"/>
                </a:solidFill>
              </a:rPr>
              <a:t>n'entraîne pas</a:t>
            </a:r>
            <a:r>
              <a:rPr lang="fr-FR" sz="3600" dirty="0">
                <a:solidFill>
                  <a:schemeClr val="tx1"/>
                </a:solidFill>
              </a:rPr>
              <a:t> :</a:t>
            </a:r>
          </a:p>
          <a:p>
            <a:pPr marL="1066735" lvl="1" indent="-457179">
              <a:buSzPct val="75000"/>
              <a:buFont typeface="Arial" panose="020B0604020202020204" pitchFamily="34" charset="0"/>
              <a:buChar char="•"/>
            </a:pPr>
            <a:r>
              <a:rPr lang="fr-FR" sz="3200" dirty="0">
                <a:solidFill>
                  <a:schemeClr val="tx1"/>
                </a:solidFill>
                <a:latin typeface="Arial" panose="020B0604020202020204" pitchFamily="34" charset="0"/>
                <a:cs typeface="Arial" panose="020B0604020202020204" pitchFamily="34" charset="0"/>
              </a:rPr>
              <a:t>La stérilité</a:t>
            </a:r>
          </a:p>
          <a:p>
            <a:pPr marL="1066735" lvl="1" indent="-457179">
              <a:buSzPct val="75000"/>
              <a:buFont typeface="Arial" panose="020B0604020202020204" pitchFamily="34" charset="0"/>
              <a:buChar char="•"/>
            </a:pPr>
            <a:r>
              <a:rPr lang="fr-FR" sz="3200" dirty="0">
                <a:solidFill>
                  <a:schemeClr val="tx1"/>
                </a:solidFill>
                <a:latin typeface="Arial" panose="020B0604020202020204" pitchFamily="34" charset="0"/>
                <a:cs typeface="Arial" panose="020B0604020202020204" pitchFamily="34" charset="0"/>
              </a:rPr>
              <a:t>Le cancer du sein</a:t>
            </a:r>
          </a:p>
          <a:p>
            <a:pPr marL="1066735" lvl="1" indent="-457179">
              <a:buSzPct val="75000"/>
              <a:buFont typeface="Arial" panose="020B0604020202020204" pitchFamily="34" charset="0"/>
              <a:buChar char="•"/>
            </a:pPr>
            <a:r>
              <a:rPr lang="fr-FR" sz="3200" dirty="0">
                <a:solidFill>
                  <a:schemeClr val="tx1"/>
                </a:solidFill>
                <a:latin typeface="Arial" panose="020B0604020202020204" pitchFamily="34" charset="0"/>
                <a:cs typeface="Arial" panose="020B0604020202020204" pitchFamily="34" charset="0"/>
              </a:rPr>
              <a:t>De réactions psychologiques graves</a:t>
            </a:r>
          </a:p>
        </p:txBody>
      </p:sp>
    </p:spTree>
    <p:extLst>
      <p:ext uri="{BB962C8B-B14F-4D97-AF65-F5344CB8AC3E}">
        <p14:creationId xmlns:p14="http://schemas.microsoft.com/office/powerpoint/2010/main" val="69905171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accent4">
            <a:lumMod val="60000"/>
            <a:lumOff val="40000"/>
          </a:schemeClr>
        </a:solid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5D63364-6B66-422D-ADEF-C9A0CC3F6C30}"/>
              </a:ext>
            </a:extLst>
          </p:cNvPr>
          <p:cNvSpPr>
            <a:spLocks noGrp="1"/>
          </p:cNvSpPr>
          <p:nvPr>
            <p:ph type="title"/>
          </p:nvPr>
        </p:nvSpPr>
        <p:spPr>
          <a:xfrm>
            <a:off x="628645" y="304336"/>
            <a:ext cx="9143537" cy="964173"/>
          </a:xfrm>
        </p:spPr>
        <p:txBody>
          <a:bodyPr/>
          <a:lstStyle/>
          <a:p>
            <a:r>
              <a:rPr lang="fr-FR" sz="4200" dirty="0"/>
              <a:t>Mythe : l'avortement est illégal</a:t>
            </a:r>
          </a:p>
        </p:txBody>
      </p:sp>
      <p:sp>
        <p:nvSpPr>
          <p:cNvPr id="5" name="Content Placeholder 4">
            <a:extLst>
              <a:ext uri="{FF2B5EF4-FFF2-40B4-BE49-F238E27FC236}">
                <a16:creationId xmlns:a16="http://schemas.microsoft.com/office/drawing/2014/main" id="{67E50EF6-B2ED-4781-84B0-F66A9CDA9A75}"/>
              </a:ext>
            </a:extLst>
          </p:cNvPr>
          <p:cNvSpPr>
            <a:spLocks noGrp="1"/>
          </p:cNvSpPr>
          <p:nvPr>
            <p:ph type="subTitle" idx="1"/>
          </p:nvPr>
        </p:nvSpPr>
        <p:spPr>
          <a:xfrm>
            <a:off x="628645" y="1268509"/>
            <a:ext cx="11169313" cy="5221893"/>
          </a:xfrm>
        </p:spPr>
        <p:txBody>
          <a:bodyPr/>
          <a:lstStyle/>
          <a:p>
            <a:pPr marL="0" indent="0"/>
            <a:r>
              <a:rPr lang="fr-FR" altLang="en-US" sz="4200" b="1" dirty="0">
                <a:solidFill>
                  <a:srgbClr val="F15928"/>
                </a:solidFill>
              </a:rPr>
              <a:t>Fait : L'avortement est légal dans certaines circonstances dans la plupart des pays.</a:t>
            </a:r>
            <a:endParaRPr lang="en-US" sz="4200" b="1" dirty="0">
              <a:solidFill>
                <a:srgbClr val="F15928"/>
              </a:solidFill>
            </a:endParaRPr>
          </a:p>
          <a:p>
            <a:pPr algn="ctr">
              <a:spcBef>
                <a:spcPts val="546"/>
              </a:spcBef>
            </a:pPr>
            <a:endParaRPr lang="en-US" sz="4400" b="1" dirty="0">
              <a:latin typeface="Helvetica" panose="020B0604020202020204" pitchFamily="34" charset="0"/>
              <a:cs typeface="Helvetica" panose="020B0604020202020204" pitchFamily="34" charset="0"/>
            </a:endParaRPr>
          </a:p>
          <a:p>
            <a:pPr algn="ctr">
              <a:spcBef>
                <a:spcPts val="546"/>
              </a:spcBef>
            </a:pPr>
            <a:endParaRPr lang="en-US" sz="2789" dirty="0">
              <a:latin typeface="Helvetica" panose="020B0604020202020204" pitchFamily="34" charset="0"/>
              <a:cs typeface="Helvetica" panose="020B0604020202020204" pitchFamily="34" charset="0"/>
            </a:endParaRPr>
          </a:p>
          <a:p>
            <a:pPr algn="ctr">
              <a:spcBef>
                <a:spcPts val="546"/>
              </a:spcBef>
            </a:pPr>
            <a:br>
              <a:rPr lang="fr-FR" sz="2789" dirty="0">
                <a:latin typeface="Helvetica" panose="020B0604020202020204" pitchFamily="34" charset="0"/>
                <a:cs typeface="Helvetica" panose="020B0604020202020204" pitchFamily="34" charset="0"/>
              </a:rPr>
            </a:br>
            <a:endParaRPr lang="en-US" sz="2789" dirty="0">
              <a:latin typeface="Helvetica" panose="020B0604020202020204" pitchFamily="34" charset="0"/>
              <a:cs typeface="Helvetica" panose="020B0604020202020204" pitchFamily="34" charset="0"/>
            </a:endParaRPr>
          </a:p>
          <a:p>
            <a:pPr>
              <a:spcBef>
                <a:spcPts val="546"/>
              </a:spcBef>
            </a:pPr>
            <a:br>
              <a:rPr lang="fr-FR" sz="2183" dirty="0">
                <a:latin typeface="Helvetica" panose="020B0604020202020204" pitchFamily="34" charset="0"/>
                <a:cs typeface="Helvetica" panose="020B0604020202020204" pitchFamily="34" charset="0"/>
              </a:rPr>
            </a:br>
            <a:endParaRPr lang="en-US" sz="2183" dirty="0">
              <a:latin typeface="Helvetica" panose="020B0604020202020204" pitchFamily="34" charset="0"/>
              <a:cs typeface="Helvetica" panose="020B0604020202020204" pitchFamily="34" charset="0"/>
            </a:endParaRPr>
          </a:p>
          <a:p>
            <a:pPr marL="0" indent="0">
              <a:spcBef>
                <a:spcPts val="546"/>
              </a:spcBef>
            </a:pPr>
            <a:r>
              <a:rPr lang="fr-FR" sz="2183" dirty="0">
                <a:solidFill>
                  <a:schemeClr val="tx1"/>
                </a:solidFill>
                <a:latin typeface="Helvetica" panose="020B0604020202020204" pitchFamily="34" charset="0"/>
                <a:cs typeface="Helvetica" panose="020B0604020202020204" pitchFamily="34" charset="0"/>
              </a:rPr>
              <a:t>Les accords internationaux soutiennent l'accès à l'avortement sécurisé pour les victimes de viol. </a:t>
            </a:r>
            <a:br>
              <a:rPr lang="fr-FR" sz="2183" dirty="0">
                <a:solidFill>
                  <a:schemeClr val="tx1"/>
                </a:solidFill>
                <a:latin typeface="Helvetica" panose="020B0604020202020204" pitchFamily="34" charset="0"/>
                <a:cs typeface="Helvetica" panose="020B0604020202020204" pitchFamily="34" charset="0"/>
              </a:rPr>
            </a:br>
            <a:r>
              <a:rPr lang="fr-FR" sz="2183" dirty="0">
                <a:solidFill>
                  <a:schemeClr val="tx1"/>
                </a:solidFill>
                <a:latin typeface="Helvetica" panose="020B0604020202020204" pitchFamily="34" charset="0"/>
                <a:cs typeface="Helvetica" panose="020B0604020202020204" pitchFamily="34" charset="0"/>
              </a:rPr>
              <a:t>Ces accords comprennent l'article 3 de la Convention de Genève, les résolutions de sécurité 2106 et 2122 des Nations unies et le protocole de Maputo. </a:t>
            </a:r>
            <a:endParaRPr lang="en-US" sz="2183" dirty="0">
              <a:solidFill>
                <a:schemeClr val="tx1"/>
              </a:solidFill>
            </a:endParaRPr>
          </a:p>
        </p:txBody>
      </p:sp>
      <p:graphicFrame>
        <p:nvGraphicFramePr>
          <p:cNvPr id="3" name="Table 2">
            <a:extLst>
              <a:ext uri="{FF2B5EF4-FFF2-40B4-BE49-F238E27FC236}">
                <a16:creationId xmlns:a16="http://schemas.microsoft.com/office/drawing/2014/main" id="{CEC62033-E4DC-4519-A9A0-D32449FE1AAA}"/>
              </a:ext>
            </a:extLst>
          </p:cNvPr>
          <p:cNvGraphicFramePr>
            <a:graphicFrameLocks noGrp="1"/>
          </p:cNvGraphicFramePr>
          <p:nvPr/>
        </p:nvGraphicFramePr>
        <p:xfrm>
          <a:off x="628645" y="3028506"/>
          <a:ext cx="10934704" cy="1701900"/>
        </p:xfrm>
        <a:graphic>
          <a:graphicData uri="http://schemas.openxmlformats.org/drawingml/2006/table">
            <a:tbl>
              <a:tblPr firstRow="1" bandRow="1">
                <a:tableStyleId>{5C22544A-7EE6-4342-B048-85BDC9FD1C3A}</a:tableStyleId>
              </a:tblPr>
              <a:tblGrid>
                <a:gridCol w="1366838">
                  <a:extLst>
                    <a:ext uri="{9D8B030D-6E8A-4147-A177-3AD203B41FA5}">
                      <a16:colId xmlns:a16="http://schemas.microsoft.com/office/drawing/2014/main" val="4168483699"/>
                    </a:ext>
                  </a:extLst>
                </a:gridCol>
                <a:gridCol w="1366838">
                  <a:extLst>
                    <a:ext uri="{9D8B030D-6E8A-4147-A177-3AD203B41FA5}">
                      <a16:colId xmlns:a16="http://schemas.microsoft.com/office/drawing/2014/main" val="1554427437"/>
                    </a:ext>
                  </a:extLst>
                </a:gridCol>
                <a:gridCol w="1366838">
                  <a:extLst>
                    <a:ext uri="{9D8B030D-6E8A-4147-A177-3AD203B41FA5}">
                      <a16:colId xmlns:a16="http://schemas.microsoft.com/office/drawing/2014/main" val="3472442189"/>
                    </a:ext>
                  </a:extLst>
                </a:gridCol>
                <a:gridCol w="1366838">
                  <a:extLst>
                    <a:ext uri="{9D8B030D-6E8A-4147-A177-3AD203B41FA5}">
                      <a16:colId xmlns:a16="http://schemas.microsoft.com/office/drawing/2014/main" val="4017394209"/>
                    </a:ext>
                  </a:extLst>
                </a:gridCol>
                <a:gridCol w="1366838">
                  <a:extLst>
                    <a:ext uri="{9D8B030D-6E8A-4147-A177-3AD203B41FA5}">
                      <a16:colId xmlns:a16="http://schemas.microsoft.com/office/drawing/2014/main" val="604206981"/>
                    </a:ext>
                  </a:extLst>
                </a:gridCol>
                <a:gridCol w="1366838">
                  <a:extLst>
                    <a:ext uri="{9D8B030D-6E8A-4147-A177-3AD203B41FA5}">
                      <a16:colId xmlns:a16="http://schemas.microsoft.com/office/drawing/2014/main" val="1655693824"/>
                    </a:ext>
                  </a:extLst>
                </a:gridCol>
                <a:gridCol w="1366838">
                  <a:extLst>
                    <a:ext uri="{9D8B030D-6E8A-4147-A177-3AD203B41FA5}">
                      <a16:colId xmlns:a16="http://schemas.microsoft.com/office/drawing/2014/main" val="3880773374"/>
                    </a:ext>
                  </a:extLst>
                </a:gridCol>
                <a:gridCol w="1366838">
                  <a:extLst>
                    <a:ext uri="{9D8B030D-6E8A-4147-A177-3AD203B41FA5}">
                      <a16:colId xmlns:a16="http://schemas.microsoft.com/office/drawing/2014/main" val="852698826"/>
                    </a:ext>
                  </a:extLst>
                </a:gridCol>
              </a:tblGrid>
              <a:tr h="863136">
                <a:tc>
                  <a:txBody>
                    <a:bodyPr/>
                    <a:lstStyle/>
                    <a:p>
                      <a:pPr algn="ctr"/>
                      <a:r>
                        <a:rPr lang="fr-FR" sz="1600" dirty="0"/>
                        <a:t>Indications pour l'avortement légal</a:t>
                      </a:r>
                    </a:p>
                  </a:txBody>
                  <a:tcPr marL="81329" marR="81329" marT="40665" marB="40665"/>
                </a:tc>
                <a:tc>
                  <a:txBody>
                    <a:bodyPr/>
                    <a:lstStyle/>
                    <a:p>
                      <a:pPr algn="ctr"/>
                      <a:r>
                        <a:rPr lang="fr-FR" sz="1600" dirty="0"/>
                        <a:t>Sauver la vie d'une femme</a:t>
                      </a:r>
                    </a:p>
                  </a:txBody>
                  <a:tcPr marL="81329" marR="81329" marT="40665" marB="40665"/>
                </a:tc>
                <a:tc>
                  <a:txBody>
                    <a:bodyPr/>
                    <a:lstStyle/>
                    <a:p>
                      <a:pPr algn="ctr"/>
                      <a:r>
                        <a:rPr lang="fr-FR" sz="1600" dirty="0"/>
                        <a:t>Protéger la santé physique de la femme</a:t>
                      </a:r>
                    </a:p>
                  </a:txBody>
                  <a:tcPr marL="81329" marR="81329" marT="40665" marB="40665"/>
                </a:tc>
                <a:tc>
                  <a:txBody>
                    <a:bodyPr/>
                    <a:lstStyle/>
                    <a:p>
                      <a:pPr algn="ctr"/>
                      <a:r>
                        <a:rPr lang="fr-FR" sz="1600" dirty="0"/>
                        <a:t>Protéger la santé mentale de la femme</a:t>
                      </a:r>
                    </a:p>
                  </a:txBody>
                  <a:tcPr marL="81329" marR="81329" marT="40665" marB="40665"/>
                </a:tc>
                <a:tc>
                  <a:txBody>
                    <a:bodyPr/>
                    <a:lstStyle/>
                    <a:p>
                      <a:pPr algn="ctr"/>
                      <a:r>
                        <a:rPr lang="fr-FR" sz="1600" dirty="0"/>
                        <a:t>En cas de viol ou d'inceste</a:t>
                      </a:r>
                    </a:p>
                  </a:txBody>
                  <a:tcPr marL="81329" marR="81329" marT="40665" marB="40665"/>
                </a:tc>
                <a:tc>
                  <a:txBody>
                    <a:bodyPr/>
                    <a:lstStyle/>
                    <a:p>
                      <a:pPr algn="ctr"/>
                      <a:r>
                        <a:rPr lang="fr-FR" sz="1600" dirty="0"/>
                        <a:t>En cas de malformation fœtale</a:t>
                      </a:r>
                    </a:p>
                  </a:txBody>
                  <a:tcPr marL="81329" marR="81329" marT="40665" marB="40665"/>
                </a:tc>
                <a:tc>
                  <a:txBody>
                    <a:bodyPr/>
                    <a:lstStyle/>
                    <a:p>
                      <a:pPr algn="ctr"/>
                      <a:r>
                        <a:rPr lang="fr-FR" sz="1600" dirty="0"/>
                        <a:t>Facteurs économiques ou sociaux</a:t>
                      </a:r>
                    </a:p>
                  </a:txBody>
                  <a:tcPr marL="81329" marR="81329" marT="40665" marB="40665"/>
                </a:tc>
                <a:tc>
                  <a:txBody>
                    <a:bodyPr/>
                    <a:lstStyle/>
                    <a:p>
                      <a:pPr algn="ctr"/>
                      <a:endParaRPr lang="en-US" sz="1600" dirty="0"/>
                    </a:p>
                    <a:p>
                      <a:pPr algn="ctr"/>
                      <a:r>
                        <a:rPr lang="fr-FR" sz="1600" dirty="0"/>
                        <a:t>Sur demande</a:t>
                      </a:r>
                    </a:p>
                  </a:txBody>
                  <a:tcPr marL="81329" marR="81329" marT="40665" marB="40665"/>
                </a:tc>
                <a:extLst>
                  <a:ext uri="{0D108BD9-81ED-4DB2-BD59-A6C34878D82A}">
                    <a16:rowId xmlns:a16="http://schemas.microsoft.com/office/drawing/2014/main" val="3039116813"/>
                  </a:ext>
                </a:extLst>
              </a:tr>
              <a:tr h="578758">
                <a:tc>
                  <a:txBody>
                    <a:bodyPr/>
                    <a:lstStyle/>
                    <a:p>
                      <a:pPr algn="ctr"/>
                      <a:endParaRPr lang="en-US" sz="500" dirty="0"/>
                    </a:p>
                    <a:p>
                      <a:pPr algn="ctr"/>
                      <a:r>
                        <a:rPr lang="fr-FR" sz="1600" dirty="0"/>
                        <a:t>Nombre de pays</a:t>
                      </a:r>
                    </a:p>
                  </a:txBody>
                  <a:tcPr marL="81329" marR="81329" marT="40665" marB="40665"/>
                </a:tc>
                <a:tc>
                  <a:txBody>
                    <a:bodyPr/>
                    <a:lstStyle/>
                    <a:p>
                      <a:pPr algn="ctr"/>
                      <a:endParaRPr lang="en-US" sz="1600" dirty="0"/>
                    </a:p>
                    <a:p>
                      <a:pPr algn="ctr"/>
                      <a:r>
                        <a:rPr lang="fr-FR" sz="1600" dirty="0"/>
                        <a:t>190</a:t>
                      </a:r>
                    </a:p>
                  </a:txBody>
                  <a:tcPr marL="81329" marR="81329" marT="40665" marB="40665"/>
                </a:tc>
                <a:tc>
                  <a:txBody>
                    <a:bodyPr/>
                    <a:lstStyle/>
                    <a:p>
                      <a:pPr algn="ctr"/>
                      <a:endParaRPr lang="en-US" sz="1600" dirty="0"/>
                    </a:p>
                    <a:p>
                      <a:pPr algn="ctr"/>
                      <a:r>
                        <a:rPr lang="fr-FR" sz="1600" dirty="0"/>
                        <a:t>132</a:t>
                      </a:r>
                    </a:p>
                  </a:txBody>
                  <a:tcPr marL="81329" marR="81329" marT="40665" marB="40665"/>
                </a:tc>
                <a:tc>
                  <a:txBody>
                    <a:bodyPr/>
                    <a:lstStyle/>
                    <a:p>
                      <a:pPr algn="ctr"/>
                      <a:endParaRPr lang="en-US" sz="1600" dirty="0"/>
                    </a:p>
                    <a:p>
                      <a:pPr algn="ctr"/>
                      <a:r>
                        <a:rPr lang="fr-FR" sz="1600" dirty="0"/>
                        <a:t>126</a:t>
                      </a:r>
                    </a:p>
                  </a:txBody>
                  <a:tcPr marL="81329" marR="81329" marT="40665" marB="40665"/>
                </a:tc>
                <a:tc>
                  <a:txBody>
                    <a:bodyPr/>
                    <a:lstStyle/>
                    <a:p>
                      <a:pPr algn="ctr"/>
                      <a:endParaRPr lang="en-US" sz="1600" dirty="0"/>
                    </a:p>
                    <a:p>
                      <a:pPr algn="ctr"/>
                      <a:r>
                        <a:rPr lang="fr-FR" sz="1600" dirty="0"/>
                        <a:t>99</a:t>
                      </a:r>
                    </a:p>
                  </a:txBody>
                  <a:tcPr marL="81329" marR="81329" marT="40665" marB="40665"/>
                </a:tc>
                <a:tc>
                  <a:txBody>
                    <a:bodyPr/>
                    <a:lstStyle/>
                    <a:p>
                      <a:pPr algn="ctr"/>
                      <a:endParaRPr lang="en-US" sz="1600" dirty="0"/>
                    </a:p>
                    <a:p>
                      <a:pPr algn="ctr"/>
                      <a:r>
                        <a:rPr lang="fr-FR" sz="1600" dirty="0"/>
                        <a:t>91</a:t>
                      </a:r>
                    </a:p>
                  </a:txBody>
                  <a:tcPr marL="81329" marR="81329" marT="40665" marB="40665"/>
                </a:tc>
                <a:tc>
                  <a:txBody>
                    <a:bodyPr/>
                    <a:lstStyle/>
                    <a:p>
                      <a:pPr algn="ctr"/>
                      <a:endParaRPr lang="en-US" sz="1600" dirty="0"/>
                    </a:p>
                    <a:p>
                      <a:pPr algn="ctr"/>
                      <a:r>
                        <a:rPr lang="fr-FR" sz="1600" dirty="0"/>
                        <a:t>69</a:t>
                      </a:r>
                    </a:p>
                  </a:txBody>
                  <a:tcPr marL="81329" marR="81329" marT="40665" marB="40665"/>
                </a:tc>
                <a:tc>
                  <a:txBody>
                    <a:bodyPr/>
                    <a:lstStyle/>
                    <a:p>
                      <a:pPr algn="ctr"/>
                      <a:endParaRPr lang="en-US" sz="1600" dirty="0"/>
                    </a:p>
                    <a:p>
                      <a:pPr algn="ctr"/>
                      <a:r>
                        <a:rPr lang="fr-FR" sz="1600" dirty="0"/>
                        <a:t>58</a:t>
                      </a:r>
                    </a:p>
                  </a:txBody>
                  <a:tcPr marL="81329" marR="81329" marT="40665" marB="40665"/>
                </a:tc>
                <a:extLst>
                  <a:ext uri="{0D108BD9-81ED-4DB2-BD59-A6C34878D82A}">
                    <a16:rowId xmlns:a16="http://schemas.microsoft.com/office/drawing/2014/main" val="832890963"/>
                  </a:ext>
                </a:extLst>
              </a:tr>
            </a:tbl>
          </a:graphicData>
        </a:graphic>
      </p:graphicFrame>
    </p:spTree>
    <p:extLst>
      <p:ext uri="{BB962C8B-B14F-4D97-AF65-F5344CB8AC3E}">
        <p14:creationId xmlns:p14="http://schemas.microsoft.com/office/powerpoint/2010/main" val="156796302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0A8707F4-52F2-408B-88C8-322082237582}"/>
              </a:ext>
            </a:extLst>
          </p:cNvPr>
          <p:cNvSpPr/>
          <p:nvPr/>
        </p:nvSpPr>
        <p:spPr>
          <a:xfrm>
            <a:off x="841248" y="6070600"/>
            <a:ext cx="8963140" cy="614912"/>
          </a:xfrm>
          <a:prstGeom prst="rect">
            <a:avLst/>
          </a:prstGeom>
        </p:spPr>
        <p:txBody>
          <a:bodyPr wrap="square">
            <a:spAutoFit/>
          </a:bodyPr>
          <a:lstStyle/>
          <a:p>
            <a:pPr defTabSz="554466">
              <a:defRPr/>
            </a:pPr>
            <a:r>
              <a:rPr lang="fr-FR" sz="1698" dirty="0">
                <a:solidFill>
                  <a:srgbClr val="414041"/>
                </a:solidFill>
                <a:latin typeface="Arial" panose="020B0604020202020204" pitchFamily="34" charset="0"/>
                <a:cs typeface="Arial" panose="020B0604020202020204" pitchFamily="34" charset="0"/>
              </a:rPr>
              <a:t>La carte est à jour au 3 janvier 2023 ; ; le Center for Reproductive Rights possède une version en ligne mise à jour en temps réel ici   http://worldabortionlaws.com/map/ </a:t>
            </a:r>
          </a:p>
        </p:txBody>
      </p:sp>
      <p:sp>
        <p:nvSpPr>
          <p:cNvPr id="6" name="TextBox 5">
            <a:extLst>
              <a:ext uri="{FF2B5EF4-FFF2-40B4-BE49-F238E27FC236}">
                <a16:creationId xmlns:a16="http://schemas.microsoft.com/office/drawing/2014/main" id="{CDCD62B9-0DCF-2C76-F1DD-108BCFC58354}"/>
              </a:ext>
            </a:extLst>
          </p:cNvPr>
          <p:cNvSpPr txBox="1"/>
          <p:nvPr/>
        </p:nvSpPr>
        <p:spPr>
          <a:xfrm>
            <a:off x="841248" y="1031240"/>
            <a:ext cx="11069376" cy="707886"/>
          </a:xfrm>
          <a:prstGeom prst="rect">
            <a:avLst/>
          </a:prstGeom>
          <a:noFill/>
        </p:spPr>
        <p:txBody>
          <a:bodyPr wrap="square" rtlCol="0">
            <a:spAutoFit/>
          </a:bodyPr>
          <a:lstStyle/>
          <a:p>
            <a:r>
              <a:rPr lang="fr-FR" sz="2000" b="1" dirty="0"/>
              <a:t>Au cours des dernières décennies, près de 50 pays ont assoupli leurs lois sur l'avortement</a:t>
            </a:r>
          </a:p>
        </p:txBody>
      </p:sp>
      <p:pic>
        <p:nvPicPr>
          <p:cNvPr id="9" name="Google Shape;35;p10">
            <a:extLst>
              <a:ext uri="{FF2B5EF4-FFF2-40B4-BE49-F238E27FC236}">
                <a16:creationId xmlns:a16="http://schemas.microsoft.com/office/drawing/2014/main" id="{074F29A7-9830-FDAF-AA94-AAB143DFD567}"/>
              </a:ext>
            </a:extLst>
          </p:cNvPr>
          <p:cNvPicPr preferRelativeResize="0"/>
          <p:nvPr/>
        </p:nvPicPr>
        <p:blipFill>
          <a:blip r:embed="rId3"/>
          <a:srcRect/>
          <a:stretch/>
        </p:blipFill>
        <p:spPr>
          <a:xfrm>
            <a:off x="11140422" y="6301695"/>
            <a:ext cx="770202" cy="382360"/>
          </a:xfrm>
          <a:prstGeom prst="rect">
            <a:avLst/>
          </a:prstGeom>
          <a:noFill/>
          <a:ln>
            <a:noFill/>
          </a:ln>
        </p:spPr>
      </p:pic>
      <p:sp>
        <p:nvSpPr>
          <p:cNvPr id="12" name="Title 2">
            <a:extLst>
              <a:ext uri="{FF2B5EF4-FFF2-40B4-BE49-F238E27FC236}">
                <a16:creationId xmlns:a16="http://schemas.microsoft.com/office/drawing/2014/main" id="{AE0B81F6-8726-095F-75FB-5C27C27EDAB3}"/>
              </a:ext>
            </a:extLst>
          </p:cNvPr>
          <p:cNvSpPr txBox="1">
            <a:spLocks/>
          </p:cNvSpPr>
          <p:nvPr/>
        </p:nvSpPr>
        <p:spPr>
          <a:xfrm>
            <a:off x="679551" y="334533"/>
            <a:ext cx="9350944" cy="932069"/>
          </a:xfrm>
          <a:prstGeom prst="rect">
            <a:avLst/>
          </a:prstGeom>
        </p:spPr>
        <p:txBody>
          <a:bodyPr/>
          <a:lstStyle>
            <a:lvl1pPr algn="l" defTabSz="914400" rtl="0" eaLnBrk="1" latinLnBrk="0" hangingPunct="1">
              <a:lnSpc>
                <a:spcPct val="90000"/>
              </a:lnSpc>
              <a:spcBef>
                <a:spcPct val="0"/>
              </a:spcBef>
              <a:buNone/>
              <a:defRPr sz="4400" b="1" kern="1200">
                <a:solidFill>
                  <a:schemeClr val="accent1"/>
                </a:solidFill>
                <a:latin typeface="+mj-lt"/>
                <a:ea typeface="+mj-ea"/>
                <a:cs typeface="+mj-cs"/>
              </a:defRPr>
            </a:lvl1pPr>
          </a:lstStyle>
          <a:p>
            <a:r>
              <a:rPr lang="fr-FR" sz="4200" dirty="0">
                <a:solidFill>
                  <a:srgbClr val="F15928"/>
                </a:solidFill>
              </a:rPr>
              <a:t>Tendances mondiales</a:t>
            </a:r>
          </a:p>
        </p:txBody>
      </p:sp>
      <p:pic>
        <p:nvPicPr>
          <p:cNvPr id="4" name="Picture 3">
            <a:extLst>
              <a:ext uri="{FF2B5EF4-FFF2-40B4-BE49-F238E27FC236}">
                <a16:creationId xmlns:a16="http://schemas.microsoft.com/office/drawing/2014/main" id="{9C0D6D60-A99B-B6FC-A42E-2FD4B89199EE}"/>
              </a:ext>
            </a:extLst>
          </p:cNvPr>
          <p:cNvPicPr>
            <a:picLocks noChangeAspect="1"/>
          </p:cNvPicPr>
          <p:nvPr/>
        </p:nvPicPr>
        <p:blipFill rotWithShape="1">
          <a:blip r:embed="rId4"/>
          <a:srcRect t="3859" r="3893"/>
          <a:stretch/>
        </p:blipFill>
        <p:spPr>
          <a:xfrm>
            <a:off x="841248" y="1708611"/>
            <a:ext cx="7466904" cy="4244643"/>
          </a:xfrm>
          <a:prstGeom prst="rect">
            <a:avLst/>
          </a:prstGeom>
        </p:spPr>
      </p:pic>
    </p:spTree>
    <p:extLst>
      <p:ext uri="{BB962C8B-B14F-4D97-AF65-F5344CB8AC3E}">
        <p14:creationId xmlns:p14="http://schemas.microsoft.com/office/powerpoint/2010/main" val="285109553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CB6C7D5-2B42-4A0C-89C3-4B3F92D2B966}"/>
              </a:ext>
            </a:extLst>
          </p:cNvPr>
          <p:cNvSpPr>
            <a:spLocks noGrp="1"/>
          </p:cNvSpPr>
          <p:nvPr>
            <p:ph type="title"/>
          </p:nvPr>
        </p:nvSpPr>
        <p:spPr>
          <a:xfrm>
            <a:off x="841248" y="365760"/>
            <a:ext cx="11360003" cy="1531237"/>
          </a:xfrm>
        </p:spPr>
        <p:txBody>
          <a:bodyPr>
            <a:normAutofit/>
          </a:bodyPr>
          <a:lstStyle/>
          <a:p>
            <a:r>
              <a:rPr lang="fr-FR" sz="4200" dirty="0">
                <a:solidFill>
                  <a:srgbClr val="F15928"/>
                </a:solidFill>
              </a:rPr>
              <a:t>Les restrictions de l'avortement </a:t>
            </a:r>
            <a:r>
              <a:rPr lang="fr-FR" sz="4200" u="sng" dirty="0">
                <a:solidFill>
                  <a:srgbClr val="F15928"/>
                </a:solidFill>
              </a:rPr>
              <a:t>ne réduisent pas</a:t>
            </a:r>
            <a:r>
              <a:rPr lang="fr-FR" sz="4200" dirty="0">
                <a:solidFill>
                  <a:srgbClr val="F15928"/>
                </a:solidFill>
              </a:rPr>
              <a:t> l'incidence de l'avortement</a:t>
            </a:r>
          </a:p>
        </p:txBody>
      </p:sp>
      <p:pic>
        <p:nvPicPr>
          <p:cNvPr id="4" name="Content Placeholder 3" descr="worldwideincidencerestrictive.pdf">
            <a:extLst>
              <a:ext uri="{FF2B5EF4-FFF2-40B4-BE49-F238E27FC236}">
                <a16:creationId xmlns:a16="http://schemas.microsoft.com/office/drawing/2014/main" id="{6E1F004A-8149-4FFA-BA35-DB3123715DD8}"/>
              </a:ext>
            </a:extLst>
          </p:cNvPr>
          <p:cNvPicPr>
            <a:picLocks noChangeAspect="1"/>
          </p:cNvPicPr>
          <p:nvPr/>
        </p:nvPicPr>
        <p:blipFill rotWithShape="1">
          <a:blip r:embed="rId3" cstate="email">
            <a:extLst>
              <a:ext uri="{28A0092B-C50C-407E-A947-70E740481C1C}">
                <a14:useLocalDpi xmlns:a14="http://schemas.microsoft.com/office/drawing/2010/main" val="0"/>
              </a:ext>
            </a:extLst>
          </a:blip>
          <a:srcRect t="29155"/>
          <a:stretch/>
        </p:blipFill>
        <p:spPr>
          <a:xfrm>
            <a:off x="2110597" y="1981010"/>
            <a:ext cx="7970806" cy="4511230"/>
          </a:xfrm>
          <a:prstGeom prst="rect">
            <a:avLst/>
          </a:prstGeom>
        </p:spPr>
      </p:pic>
    </p:spTree>
    <p:extLst>
      <p:ext uri="{BB962C8B-B14F-4D97-AF65-F5344CB8AC3E}">
        <p14:creationId xmlns:p14="http://schemas.microsoft.com/office/powerpoint/2010/main" val="10372736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DC75883-076B-4455-B7BA-9F1B44B9969C}"/>
              </a:ext>
            </a:extLst>
          </p:cNvPr>
          <p:cNvSpPr>
            <a:spLocks noGrp="1"/>
          </p:cNvSpPr>
          <p:nvPr>
            <p:ph type="title"/>
          </p:nvPr>
        </p:nvSpPr>
        <p:spPr>
          <a:xfrm>
            <a:off x="232834" y="365125"/>
            <a:ext cx="11726333" cy="1325563"/>
          </a:xfrm>
        </p:spPr>
        <p:txBody>
          <a:bodyPr>
            <a:noAutofit/>
          </a:bodyPr>
          <a:lstStyle/>
          <a:p>
            <a:r>
              <a:rPr lang="fr-FR" sz="4200" dirty="0">
                <a:solidFill>
                  <a:srgbClr val="F15928"/>
                </a:solidFill>
              </a:rPr>
              <a:t>Les restrictions de l'avortement </a:t>
            </a:r>
            <a:r>
              <a:rPr lang="fr-FR" u="sng" dirty="0">
                <a:solidFill>
                  <a:srgbClr val="F15928"/>
                </a:solidFill>
              </a:rPr>
              <a:t>augmentent</a:t>
            </a:r>
            <a:r>
              <a:rPr lang="fr-FR" sz="4200" dirty="0">
                <a:solidFill>
                  <a:srgbClr val="F15928"/>
                </a:solidFill>
              </a:rPr>
              <a:t> la part d'avortements non sécurisés</a:t>
            </a:r>
          </a:p>
        </p:txBody>
      </p:sp>
      <p:pic>
        <p:nvPicPr>
          <p:cNvPr id="4" name="Picture 3" descr="440.aww_1.pdf">
            <a:extLst>
              <a:ext uri="{FF2B5EF4-FFF2-40B4-BE49-F238E27FC236}">
                <a16:creationId xmlns:a16="http://schemas.microsoft.com/office/drawing/2014/main" id="{423DC0EE-AE1D-436F-A312-9DDBE136EAAC}"/>
              </a:ext>
            </a:extLst>
          </p:cNvPr>
          <p:cNvPicPr>
            <a:picLocks noChangeAspect="1"/>
          </p:cNvPicPr>
          <p:nvPr/>
        </p:nvPicPr>
        <p:blipFill rotWithShape="1">
          <a:blip r:embed="rId3" cstate="email">
            <a:extLst>
              <a:ext uri="{28A0092B-C50C-407E-A947-70E740481C1C}">
                <a14:useLocalDpi xmlns:a14="http://schemas.microsoft.com/office/drawing/2010/main" val="0"/>
              </a:ext>
            </a:extLst>
          </a:blip>
          <a:srcRect t="28564"/>
          <a:stretch/>
        </p:blipFill>
        <p:spPr>
          <a:xfrm>
            <a:off x="2429054" y="1830388"/>
            <a:ext cx="7740292" cy="4423459"/>
          </a:xfrm>
          <a:prstGeom prst="rect">
            <a:avLst/>
          </a:prstGeom>
        </p:spPr>
      </p:pic>
      <p:pic>
        <p:nvPicPr>
          <p:cNvPr id="9" name="Google Shape;35;p10">
            <a:extLst>
              <a:ext uri="{FF2B5EF4-FFF2-40B4-BE49-F238E27FC236}">
                <a16:creationId xmlns:a16="http://schemas.microsoft.com/office/drawing/2014/main" id="{66C7EBCC-D456-140D-987D-001F2FFFD392}"/>
              </a:ext>
            </a:extLst>
          </p:cNvPr>
          <p:cNvPicPr preferRelativeResize="0"/>
          <p:nvPr/>
        </p:nvPicPr>
        <p:blipFill>
          <a:blip r:embed="rId4"/>
          <a:srcRect/>
          <a:stretch/>
        </p:blipFill>
        <p:spPr>
          <a:xfrm>
            <a:off x="11140422" y="6301695"/>
            <a:ext cx="770202" cy="382360"/>
          </a:xfrm>
          <a:prstGeom prst="rect">
            <a:avLst/>
          </a:prstGeom>
          <a:noFill/>
          <a:ln>
            <a:noFill/>
          </a:ln>
        </p:spPr>
      </p:pic>
    </p:spTree>
    <p:extLst>
      <p:ext uri="{BB962C8B-B14F-4D97-AF65-F5344CB8AC3E}">
        <p14:creationId xmlns:p14="http://schemas.microsoft.com/office/powerpoint/2010/main" val="9104060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C6D93A5-B60C-4D8C-B225-BAB38812BD66}"/>
              </a:ext>
            </a:extLst>
          </p:cNvPr>
          <p:cNvSpPr>
            <a:spLocks noGrp="1"/>
          </p:cNvSpPr>
          <p:nvPr>
            <p:ph type="title"/>
          </p:nvPr>
        </p:nvSpPr>
        <p:spPr>
          <a:xfrm>
            <a:off x="838200" y="365125"/>
            <a:ext cx="9867900" cy="1325563"/>
          </a:xfrm>
        </p:spPr>
        <p:txBody>
          <a:bodyPr>
            <a:normAutofit/>
          </a:bodyPr>
          <a:lstStyle/>
          <a:p>
            <a:r>
              <a:rPr lang="fr-FR" sz="4200" dirty="0">
                <a:solidFill>
                  <a:srgbClr val="F15928"/>
                </a:solidFill>
              </a:rPr>
              <a:t>Lorsqu'il n'est pas possible d'obtenir un avortement sécurisé, les femmes. :</a:t>
            </a:r>
          </a:p>
        </p:txBody>
      </p:sp>
      <p:sp>
        <p:nvSpPr>
          <p:cNvPr id="2" name="Content Placeholder 1">
            <a:extLst>
              <a:ext uri="{FF2B5EF4-FFF2-40B4-BE49-F238E27FC236}">
                <a16:creationId xmlns:a16="http://schemas.microsoft.com/office/drawing/2014/main" id="{DB0B23F8-BF29-4C2D-8373-35B9D412AD1B}"/>
              </a:ext>
            </a:extLst>
          </p:cNvPr>
          <p:cNvSpPr>
            <a:spLocks noGrp="1"/>
          </p:cNvSpPr>
          <p:nvPr>
            <p:ph idx="1"/>
          </p:nvPr>
        </p:nvSpPr>
        <p:spPr>
          <a:xfrm>
            <a:off x="838200" y="2174875"/>
            <a:ext cx="6680200" cy="4118828"/>
          </a:xfrm>
        </p:spPr>
        <p:txBody>
          <a:bodyPr>
            <a:normAutofit lnSpcReduction="10000"/>
          </a:bodyPr>
          <a:lstStyle/>
          <a:p>
            <a:r>
              <a:rPr lang="fr-FR" sz="2400" dirty="0"/>
              <a:t>rencontrent des retards dans l'accès à des soins sécurisés</a:t>
            </a:r>
          </a:p>
          <a:p>
            <a:r>
              <a:rPr lang="fr-FR" sz="2400" dirty="0"/>
              <a:t>ont recours à des avortements non sécurisés très risqués</a:t>
            </a:r>
          </a:p>
          <a:p>
            <a:r>
              <a:rPr lang="fr-FR" sz="2400" dirty="0"/>
              <a:t>retardent la recherche de soins en cas de complications suite à un avortement non sécurisé</a:t>
            </a:r>
          </a:p>
          <a:p>
            <a:r>
              <a:rPr lang="fr-FR" sz="2400" dirty="0"/>
              <a:t>sont obligées de risquer leur vie et leur santé pour mettre fin à une grossesse</a:t>
            </a:r>
          </a:p>
          <a:p>
            <a:r>
              <a:rPr lang="fr-FR" sz="2400" dirty="0"/>
              <a:t>sont contraintes de devenir mères contre leur volonté</a:t>
            </a:r>
          </a:p>
          <a:p>
            <a:endParaRPr lang="en-US" sz="2400" dirty="0"/>
          </a:p>
        </p:txBody>
      </p:sp>
      <p:pic>
        <p:nvPicPr>
          <p:cNvPr id="5" name="Content Placeholder 7" descr="Latina woman hugging teen, for screen or web use.">
            <a:hlinkClick r:id="rId3" invalidUrl="https://luna.ipas.org/Communications/center/Image Library/US_woman_hugging_teen_girl_Ipas_08.jpg"/>
            <a:extLst>
              <a:ext uri="{FF2B5EF4-FFF2-40B4-BE49-F238E27FC236}">
                <a16:creationId xmlns:a16="http://schemas.microsoft.com/office/drawing/2014/main" id="{20ED2B6C-2D3B-46A1-B6DD-384AE04111A1}"/>
              </a:ext>
            </a:extLst>
          </p:cNvPr>
          <p:cNvPicPr>
            <a:picLocks/>
          </p:cNvPicPr>
          <p:nvPr/>
        </p:nvPicPr>
        <p:blipFill>
          <a:blip r:embed="rId4">
            <a:extLst>
              <a:ext uri="{28A0092B-C50C-407E-A947-70E740481C1C}">
                <a14:useLocalDpi xmlns:a14="http://schemas.microsoft.com/office/drawing/2010/main" val="0"/>
              </a:ext>
            </a:extLst>
          </a:blip>
          <a:srcRect/>
          <a:stretch>
            <a:fillRect/>
          </a:stretch>
        </p:blipFill>
        <p:spPr>
          <a:xfrm>
            <a:off x="7656603" y="1690688"/>
            <a:ext cx="2795497" cy="4337903"/>
          </a:xfrm>
          <a:prstGeom prst="rect">
            <a:avLst/>
          </a:prstGeom>
        </p:spPr>
      </p:pic>
    </p:spTree>
    <p:extLst>
      <p:ext uri="{BB962C8B-B14F-4D97-AF65-F5344CB8AC3E}">
        <p14:creationId xmlns:p14="http://schemas.microsoft.com/office/powerpoint/2010/main" val="109993589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F5C23F08-0262-4CF5-BF26-5E2C90DA81BA}"/>
              </a:ext>
            </a:extLst>
          </p:cNvPr>
          <p:cNvSpPr>
            <a:spLocks noGrp="1"/>
          </p:cNvSpPr>
          <p:nvPr>
            <p:ph type="title"/>
          </p:nvPr>
        </p:nvSpPr>
        <p:spPr>
          <a:xfrm>
            <a:off x="838199" y="365125"/>
            <a:ext cx="11082867" cy="1325563"/>
          </a:xfrm>
        </p:spPr>
        <p:txBody>
          <a:bodyPr>
            <a:normAutofit fontScale="90000"/>
          </a:bodyPr>
          <a:lstStyle/>
          <a:p>
            <a:r>
              <a:rPr lang="fr-FR" sz="4200" dirty="0">
                <a:solidFill>
                  <a:srgbClr val="F15928"/>
                </a:solidFill>
              </a:rPr>
              <a:t>Raisonnement pour empêcher les avortements non sécurisés et fournir des avortements sécurisés</a:t>
            </a:r>
          </a:p>
        </p:txBody>
      </p:sp>
      <p:sp>
        <p:nvSpPr>
          <p:cNvPr id="12" name="Content Placeholder 11">
            <a:extLst>
              <a:ext uri="{FF2B5EF4-FFF2-40B4-BE49-F238E27FC236}">
                <a16:creationId xmlns:a16="http://schemas.microsoft.com/office/drawing/2014/main" id="{891C00BF-965E-46CB-B5E0-E6492E1635F7}"/>
              </a:ext>
            </a:extLst>
          </p:cNvPr>
          <p:cNvSpPr>
            <a:spLocks noGrp="1"/>
          </p:cNvSpPr>
          <p:nvPr>
            <p:ph sz="half" idx="1"/>
          </p:nvPr>
        </p:nvSpPr>
        <p:spPr>
          <a:xfrm>
            <a:off x="838200" y="2141537"/>
            <a:ext cx="4889500" cy="4351338"/>
          </a:xfrm>
        </p:spPr>
        <p:txBody>
          <a:bodyPr/>
          <a:lstStyle/>
          <a:p>
            <a:pPr marL="152389" indent="0">
              <a:buNone/>
            </a:pPr>
            <a:r>
              <a:rPr lang="fr-FR" b="1" dirty="0">
                <a:solidFill>
                  <a:schemeClr val="accent1"/>
                </a:solidFill>
                <a:latin typeface="+mn-lt"/>
              </a:rPr>
              <a:t>Santé publique</a:t>
            </a:r>
          </a:p>
          <a:p>
            <a:pPr>
              <a:spcAft>
                <a:spcPts val="1200"/>
              </a:spcAft>
            </a:pPr>
            <a:r>
              <a:rPr lang="fr-FR" sz="2400" dirty="0">
                <a:latin typeface="+mn-lt"/>
              </a:rPr>
              <a:t>L'avortement non sécurisé est l'une des principales causes de mortalité liée à la grossesse dans les pays à faible revenu à travers le monde</a:t>
            </a:r>
          </a:p>
          <a:p>
            <a:pPr>
              <a:spcAft>
                <a:spcPts val="1200"/>
              </a:spcAft>
            </a:pPr>
            <a:r>
              <a:rPr lang="fr-FR" sz="2400" dirty="0">
                <a:latin typeface="+mn-lt"/>
              </a:rPr>
              <a:t>Les décès et blessures qui en résultent sont tout à fait évitables</a:t>
            </a:r>
          </a:p>
          <a:p>
            <a:endParaRPr lang="en-US" dirty="0">
              <a:latin typeface="+mn-lt"/>
            </a:endParaRPr>
          </a:p>
        </p:txBody>
      </p:sp>
      <p:sp>
        <p:nvSpPr>
          <p:cNvPr id="13" name="Content Placeholder 11">
            <a:extLst>
              <a:ext uri="{FF2B5EF4-FFF2-40B4-BE49-F238E27FC236}">
                <a16:creationId xmlns:a16="http://schemas.microsoft.com/office/drawing/2014/main" id="{07A390A9-0529-48D5-A447-26EC4B833AD6}"/>
              </a:ext>
            </a:extLst>
          </p:cNvPr>
          <p:cNvSpPr txBox="1">
            <a:spLocks/>
          </p:cNvSpPr>
          <p:nvPr/>
        </p:nvSpPr>
        <p:spPr>
          <a:xfrm>
            <a:off x="6007100" y="2101214"/>
            <a:ext cx="5346700" cy="4678204"/>
          </a:xfrm>
          <a:prstGeom prst="rect">
            <a:avLst/>
          </a:prstGeom>
        </p:spPr>
        <p:txBody>
          <a:bodyPr wrap="square" lIns="0" tIns="0" rIns="0" bIns="0">
            <a:spAutoFit/>
          </a:bodyPr>
          <a:lstStyle>
            <a:lvl1pPr marL="0">
              <a:spcAft>
                <a:spcPts val="3600"/>
              </a:spcAft>
              <a:defRPr sz="4800" b="0" i="0">
                <a:solidFill>
                  <a:schemeClr val="tx1"/>
                </a:solidFill>
                <a:latin typeface="Helvetica" charset="0"/>
                <a:ea typeface="Helvetica" charset="0"/>
                <a:cs typeface="Helvetica" charset="0"/>
              </a:defRPr>
            </a:lvl1pPr>
            <a:lvl2pPr marL="685800" indent="-685800">
              <a:spcAft>
                <a:spcPts val="3600"/>
              </a:spcAft>
              <a:buClr>
                <a:schemeClr val="accent2"/>
              </a:buClr>
              <a:buFont typeface="Arial" charset="0"/>
              <a:buChar char="•"/>
              <a:defRPr sz="4800">
                <a:latin typeface="Helvetica" charset="0"/>
                <a:ea typeface="Helvetica" charset="0"/>
                <a:cs typeface="Helvetica" charset="0"/>
              </a:defRPr>
            </a:lvl2pPr>
            <a:lvl3pPr marL="1371600" indent="-685800">
              <a:spcAft>
                <a:spcPts val="3600"/>
              </a:spcAft>
              <a:buClr>
                <a:schemeClr val="accent2"/>
              </a:buClr>
              <a:buFont typeface="Wingdings" charset="2"/>
              <a:buChar char="§"/>
              <a:defRPr sz="4800">
                <a:latin typeface="Helvetica" charset="0"/>
                <a:ea typeface="Helvetica" charset="0"/>
                <a:cs typeface="Helvetica" charset="0"/>
              </a:defRPr>
            </a:lvl3pPr>
            <a:lvl4pPr marL="0">
              <a:spcAft>
                <a:spcPts val="1200"/>
              </a:spcAft>
              <a:defRPr sz="4800">
                <a:latin typeface="Helvetica" charset="0"/>
                <a:ea typeface="Helvetica" charset="0"/>
                <a:cs typeface="Helvetica" charset="0"/>
              </a:defRPr>
            </a:lvl4pPr>
            <a:lvl5pPr marL="0">
              <a:spcAft>
                <a:spcPts val="1200"/>
              </a:spcAft>
              <a:defRPr sz="4800">
                <a:latin typeface="Helvetica" charset="0"/>
                <a:ea typeface="Helvetica" charset="0"/>
                <a:cs typeface="Helvetica" charset="0"/>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defTabSz="554466">
              <a:spcAft>
                <a:spcPts val="0"/>
              </a:spcAft>
              <a:defRPr/>
            </a:pPr>
            <a:r>
              <a:rPr lang="fr-FR" sz="2800" b="1" kern="0" dirty="0">
                <a:solidFill>
                  <a:srgbClr val="F15928"/>
                </a:solidFill>
                <a:latin typeface="Arial" panose="020B0604020202020204"/>
                <a:ea typeface="+mn-ea"/>
              </a:rPr>
              <a:t>Droits humains</a:t>
            </a:r>
          </a:p>
          <a:p>
            <a:pPr marL="342884" indent="-342884" defTabSz="554466">
              <a:spcAft>
                <a:spcPts val="1200"/>
              </a:spcAft>
              <a:buSzPct val="75000"/>
              <a:buFont typeface="Arial" panose="020B0604020202020204" pitchFamily="34" charset="0"/>
              <a:buChar char="•"/>
              <a:defRPr/>
            </a:pPr>
            <a:r>
              <a:rPr lang="fr-FR" sz="2400" dirty="0">
                <a:latin typeface="Arial" panose="020B0604020202020204"/>
              </a:rPr>
              <a:t>La criminalisation de l'avortement et les taux élevés d'avortements non sécurisés violent le droit des femmes à la santé, notamment le droit à :</a:t>
            </a:r>
          </a:p>
          <a:p>
            <a:pPr marL="1028652" lvl="1" indent="-342884" defTabSz="554466">
              <a:spcAft>
                <a:spcPts val="1200"/>
              </a:spcAft>
              <a:buClr>
                <a:srgbClr val="000000"/>
              </a:buClr>
              <a:buSzPct val="58000"/>
              <a:buFont typeface="Courier New" panose="02070309020205020404" pitchFamily="49" charset="0"/>
              <a:buChar char="o"/>
              <a:defRPr/>
            </a:pPr>
            <a:r>
              <a:rPr lang="fr-FR" sz="2000" dirty="0">
                <a:latin typeface="Arial" panose="020B0604020202020204"/>
              </a:rPr>
              <a:t>La vie</a:t>
            </a:r>
          </a:p>
          <a:p>
            <a:pPr marL="1028652" lvl="1" indent="-342884" defTabSz="554466">
              <a:spcAft>
                <a:spcPts val="1200"/>
              </a:spcAft>
              <a:buClr>
                <a:srgbClr val="000000"/>
              </a:buClr>
              <a:buSzPct val="58000"/>
              <a:buFont typeface="Courier New" panose="02070309020205020404" pitchFamily="49" charset="0"/>
              <a:buChar char="o"/>
              <a:defRPr/>
            </a:pPr>
            <a:r>
              <a:rPr lang="fr-FR" sz="2000" dirty="0">
                <a:latin typeface="Arial" panose="020B0604020202020204"/>
              </a:rPr>
              <a:t>L'égalité et la non-discrimination</a:t>
            </a:r>
          </a:p>
          <a:p>
            <a:pPr marL="1028652" lvl="1" indent="-342884" defTabSz="554466">
              <a:spcAft>
                <a:spcPts val="1200"/>
              </a:spcAft>
              <a:buClr>
                <a:srgbClr val="000000"/>
              </a:buClr>
              <a:buSzPct val="58000"/>
              <a:buFont typeface="Courier New" panose="02070309020205020404" pitchFamily="49" charset="0"/>
              <a:buChar char="o"/>
              <a:defRPr/>
            </a:pPr>
            <a:r>
              <a:rPr lang="fr-FR" sz="2000" dirty="0">
                <a:latin typeface="Arial" panose="020B0604020202020204"/>
              </a:rPr>
              <a:t>L'autodétermination et le choix du nombre et de l'espacement des naissances</a:t>
            </a:r>
          </a:p>
          <a:p>
            <a:pPr marL="1028652" lvl="1" indent="-342884" defTabSz="554466">
              <a:spcAft>
                <a:spcPts val="1200"/>
              </a:spcAft>
              <a:buClr>
                <a:srgbClr val="000000"/>
              </a:buClr>
              <a:buSzPct val="58000"/>
              <a:buFont typeface="Courier New" panose="02070309020205020404" pitchFamily="49" charset="0"/>
              <a:buChar char="o"/>
              <a:defRPr/>
            </a:pPr>
            <a:r>
              <a:rPr lang="fr-FR" sz="2000" dirty="0">
                <a:latin typeface="Arial" panose="020B0604020202020204"/>
              </a:rPr>
              <a:t>Les bénéfices des avancées scientifiques</a:t>
            </a:r>
          </a:p>
        </p:txBody>
      </p:sp>
    </p:spTree>
    <p:extLst>
      <p:ext uri="{BB962C8B-B14F-4D97-AF65-F5344CB8AC3E}">
        <p14:creationId xmlns:p14="http://schemas.microsoft.com/office/powerpoint/2010/main" val="403738632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1E0842-579D-403A-A53E-0BF526374762}"/>
              </a:ext>
            </a:extLst>
          </p:cNvPr>
          <p:cNvSpPr>
            <a:spLocks noGrp="1"/>
          </p:cNvSpPr>
          <p:nvPr>
            <p:ph type="title"/>
          </p:nvPr>
        </p:nvSpPr>
        <p:spPr>
          <a:xfrm>
            <a:off x="820241" y="355731"/>
            <a:ext cx="8204200" cy="1325563"/>
          </a:xfrm>
        </p:spPr>
        <p:txBody>
          <a:bodyPr>
            <a:normAutofit/>
          </a:bodyPr>
          <a:lstStyle/>
          <a:p>
            <a:r>
              <a:rPr lang="fr-FR" sz="4200" dirty="0">
                <a:solidFill>
                  <a:srgbClr val="F15928"/>
                </a:solidFill>
              </a:rPr>
              <a:t>Des directives plus holistiques sur l'avortement</a:t>
            </a:r>
          </a:p>
        </p:txBody>
      </p:sp>
      <p:sp>
        <p:nvSpPr>
          <p:cNvPr id="3" name="Content Placeholder 2">
            <a:extLst>
              <a:ext uri="{FF2B5EF4-FFF2-40B4-BE49-F238E27FC236}">
                <a16:creationId xmlns:a16="http://schemas.microsoft.com/office/drawing/2014/main" id="{B69F6B84-78D9-44A6-9161-C3B3A3AE2F42}"/>
              </a:ext>
            </a:extLst>
          </p:cNvPr>
          <p:cNvSpPr>
            <a:spLocks noGrp="1"/>
          </p:cNvSpPr>
          <p:nvPr>
            <p:ph idx="1"/>
          </p:nvPr>
        </p:nvSpPr>
        <p:spPr>
          <a:xfrm>
            <a:off x="4016829" y="1800789"/>
            <a:ext cx="7057571" cy="2661786"/>
          </a:xfrm>
        </p:spPr>
        <p:txBody>
          <a:bodyPr>
            <a:normAutofit/>
          </a:bodyPr>
          <a:lstStyle/>
          <a:p>
            <a:pPr marL="114295" indent="0">
              <a:buNone/>
            </a:pPr>
            <a:r>
              <a:rPr lang="fr-FR" sz="2200" dirty="0"/>
              <a:t>L'OMS a publié de nouvelles </a:t>
            </a:r>
            <a:r>
              <a:rPr lang="fr-FR" sz="2200" i="1" dirty="0"/>
              <a:t>Lignes directrices sur les soins liés à l'avortement</a:t>
            </a:r>
            <a:r>
              <a:rPr lang="fr-FR" sz="2200" dirty="0"/>
              <a:t> en 2022. Elles mettent à jour et remplacent :</a:t>
            </a:r>
          </a:p>
          <a:p>
            <a:pPr lvl="1">
              <a:buClr>
                <a:srgbClr val="595959"/>
              </a:buClr>
              <a:buSzPct val="75000"/>
            </a:pPr>
            <a:r>
              <a:rPr lang="fr-FR" sz="2000" i="1" dirty="0"/>
              <a:t>Safe abortion: technical and policy guidance for health systems, second edition </a:t>
            </a:r>
            <a:r>
              <a:rPr lang="fr-FR" sz="2000" dirty="0"/>
              <a:t>(2012)</a:t>
            </a:r>
          </a:p>
          <a:p>
            <a:pPr lvl="1">
              <a:buClr>
                <a:srgbClr val="595959"/>
              </a:buClr>
              <a:buSzPct val="75000"/>
            </a:pPr>
            <a:r>
              <a:rPr lang="fr-FR" sz="2000" i="1" dirty="0"/>
              <a:t>Health worker roles in providing safe abortion care and post-abortion contraception</a:t>
            </a:r>
            <a:r>
              <a:rPr lang="fr-FR" sz="2000" dirty="0"/>
              <a:t> (2015)</a:t>
            </a:r>
          </a:p>
          <a:p>
            <a:pPr lvl="1">
              <a:buClr>
                <a:srgbClr val="595959"/>
              </a:buClr>
              <a:buSzPct val="75000"/>
            </a:pPr>
            <a:r>
              <a:rPr lang="fr-FR" sz="2000" i="1" dirty="0"/>
              <a:t>Medical management of abortion </a:t>
            </a:r>
            <a:r>
              <a:rPr lang="fr-FR" sz="2000" dirty="0"/>
              <a:t>(2018)</a:t>
            </a:r>
          </a:p>
        </p:txBody>
      </p:sp>
      <p:pic>
        <p:nvPicPr>
          <p:cNvPr id="4" name="Picture 3">
            <a:extLst>
              <a:ext uri="{FF2B5EF4-FFF2-40B4-BE49-F238E27FC236}">
                <a16:creationId xmlns:a16="http://schemas.microsoft.com/office/drawing/2014/main" id="{F2FCF3F9-C86E-40CE-9CD9-D16768CD03C5}"/>
              </a:ext>
            </a:extLst>
          </p:cNvPr>
          <p:cNvPicPr>
            <a:picLocks noChangeAspect="1"/>
          </p:cNvPicPr>
          <p:nvPr/>
        </p:nvPicPr>
        <p:blipFill>
          <a:blip r:embed="rId3"/>
          <a:stretch>
            <a:fillRect/>
          </a:stretch>
        </p:blipFill>
        <p:spPr>
          <a:xfrm>
            <a:off x="797384" y="1851092"/>
            <a:ext cx="2924629" cy="4168913"/>
          </a:xfrm>
          <a:prstGeom prst="rect">
            <a:avLst/>
          </a:prstGeom>
          <a:ln>
            <a:noFill/>
          </a:ln>
          <a:effectLst>
            <a:outerShdw blurRad="292100" dist="139700" dir="2700000" algn="tl" rotWithShape="0">
              <a:srgbClr val="333333">
                <a:alpha val="65000"/>
              </a:srgbClr>
            </a:outerShdw>
          </a:effectLst>
        </p:spPr>
      </p:pic>
      <p:pic>
        <p:nvPicPr>
          <p:cNvPr id="14" name="Picture 13" descr="Diagram&#10;&#10;Description automatically generated">
            <a:extLst>
              <a:ext uri="{FF2B5EF4-FFF2-40B4-BE49-F238E27FC236}">
                <a16:creationId xmlns:a16="http://schemas.microsoft.com/office/drawing/2014/main" id="{60917F1B-1D72-E3C8-D182-F37718ECF510}"/>
              </a:ext>
            </a:extLst>
          </p:cNvPr>
          <p:cNvPicPr>
            <a:picLocks noChangeAspect="1"/>
          </p:cNvPicPr>
          <p:nvPr/>
        </p:nvPicPr>
        <p:blipFill>
          <a:blip r:embed="rId4"/>
          <a:stretch>
            <a:fillRect/>
          </a:stretch>
        </p:blipFill>
        <p:spPr>
          <a:xfrm rot="20767390">
            <a:off x="5562783" y="4607990"/>
            <a:ext cx="1452562" cy="1971675"/>
          </a:xfrm>
          <a:prstGeom prst="rect">
            <a:avLst/>
          </a:prstGeom>
          <a:effectLst>
            <a:outerShdw blurRad="50800" dist="50800" dir="5400000" algn="ctr" rotWithShape="0">
              <a:schemeClr val="bg1">
                <a:lumMod val="85000"/>
              </a:schemeClr>
            </a:outerShdw>
          </a:effectLst>
        </p:spPr>
      </p:pic>
      <p:pic>
        <p:nvPicPr>
          <p:cNvPr id="16" name="Picture 15" descr="Graphical user interface, application, PowerPoint&#10;&#10;Description automatically generated">
            <a:extLst>
              <a:ext uri="{FF2B5EF4-FFF2-40B4-BE49-F238E27FC236}">
                <a16:creationId xmlns:a16="http://schemas.microsoft.com/office/drawing/2014/main" id="{6F82097D-9A78-736F-01D3-F46E4D849D7B}"/>
              </a:ext>
            </a:extLst>
          </p:cNvPr>
          <p:cNvPicPr>
            <a:picLocks noChangeAspect="1"/>
          </p:cNvPicPr>
          <p:nvPr/>
        </p:nvPicPr>
        <p:blipFill rotWithShape="1">
          <a:blip r:embed="rId5"/>
          <a:srcRect l="6316" r="5907" b="7955"/>
          <a:stretch/>
        </p:blipFill>
        <p:spPr>
          <a:xfrm rot="701345">
            <a:off x="8679587" y="4594820"/>
            <a:ext cx="1452562" cy="1971676"/>
          </a:xfrm>
          <a:prstGeom prst="rect">
            <a:avLst/>
          </a:prstGeom>
          <a:effectLst>
            <a:outerShdw blurRad="50800" dist="50800" dir="5400000" algn="ctr" rotWithShape="0">
              <a:schemeClr val="bg1">
                <a:lumMod val="85000"/>
              </a:schemeClr>
            </a:outerShdw>
          </a:effectLst>
        </p:spPr>
      </p:pic>
      <p:pic>
        <p:nvPicPr>
          <p:cNvPr id="9" name="Picture 8" descr="Chart, diagram, PowerPoint&#10;&#10;Description automatically generated">
            <a:extLst>
              <a:ext uri="{FF2B5EF4-FFF2-40B4-BE49-F238E27FC236}">
                <a16:creationId xmlns:a16="http://schemas.microsoft.com/office/drawing/2014/main" id="{4ACCFE04-BDA9-5683-41CF-BCDAD85C1214}"/>
              </a:ext>
            </a:extLst>
          </p:cNvPr>
          <p:cNvPicPr>
            <a:picLocks noChangeAspect="1"/>
          </p:cNvPicPr>
          <p:nvPr/>
        </p:nvPicPr>
        <p:blipFill rotWithShape="1">
          <a:blip r:embed="rId6"/>
          <a:srcRect l="29809" t="5190" r="27998" b="10381"/>
          <a:stretch/>
        </p:blipFill>
        <p:spPr>
          <a:xfrm>
            <a:off x="7000329" y="4753404"/>
            <a:ext cx="1689100" cy="1971675"/>
          </a:xfrm>
          <a:prstGeom prst="rect">
            <a:avLst/>
          </a:prstGeom>
          <a:effectLst>
            <a:outerShdw blurRad="50800" dist="50800" dir="5400000" algn="ctr" rotWithShape="0">
              <a:schemeClr val="bg1">
                <a:lumMod val="85000"/>
              </a:schemeClr>
            </a:outerShdw>
          </a:effectLst>
        </p:spPr>
      </p:pic>
    </p:spTree>
    <p:extLst>
      <p:ext uri="{BB962C8B-B14F-4D97-AF65-F5344CB8AC3E}">
        <p14:creationId xmlns:p14="http://schemas.microsoft.com/office/powerpoint/2010/main" val="55335507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Diagram&#10;&#10;Description automatically generated">
            <a:extLst>
              <a:ext uri="{FF2B5EF4-FFF2-40B4-BE49-F238E27FC236}">
                <a16:creationId xmlns:a16="http://schemas.microsoft.com/office/drawing/2014/main" id="{48774CB4-4F62-4AD4-9E06-577BC9CB8311}"/>
              </a:ext>
            </a:extLst>
          </p:cNvPr>
          <p:cNvPicPr>
            <a:picLocks noChangeAspect="1"/>
          </p:cNvPicPr>
          <p:nvPr/>
        </p:nvPicPr>
        <p:blipFill rotWithShape="1">
          <a:blip r:embed="rId3"/>
          <a:srcRect b="4608"/>
          <a:stretch/>
        </p:blipFill>
        <p:spPr>
          <a:xfrm>
            <a:off x="2606206" y="1269477"/>
            <a:ext cx="6979588" cy="4885711"/>
          </a:xfrm>
          <a:prstGeom prst="rect">
            <a:avLst/>
          </a:prstGeom>
          <a:noFill/>
        </p:spPr>
      </p:pic>
      <p:sp>
        <p:nvSpPr>
          <p:cNvPr id="4" name="TextBox 3">
            <a:extLst>
              <a:ext uri="{FF2B5EF4-FFF2-40B4-BE49-F238E27FC236}">
                <a16:creationId xmlns:a16="http://schemas.microsoft.com/office/drawing/2014/main" id="{4C885BEE-466E-3D1B-6208-2899D36BEB0D}"/>
              </a:ext>
            </a:extLst>
          </p:cNvPr>
          <p:cNvSpPr txBox="1"/>
          <p:nvPr/>
        </p:nvSpPr>
        <p:spPr>
          <a:xfrm>
            <a:off x="841248" y="365760"/>
            <a:ext cx="10568787" cy="738664"/>
          </a:xfrm>
          <a:prstGeom prst="rect">
            <a:avLst/>
          </a:prstGeom>
          <a:noFill/>
        </p:spPr>
        <p:txBody>
          <a:bodyPr wrap="square">
            <a:spAutoFit/>
          </a:bodyPr>
          <a:lstStyle/>
          <a:p>
            <a:r>
              <a:rPr lang="fr-FR" sz="4200" b="1" dirty="0">
                <a:solidFill>
                  <a:srgbClr val="F15928"/>
                </a:solidFill>
                <a:latin typeface="Arial"/>
                <a:cs typeface="Arial"/>
              </a:rPr>
              <a:t>L'avortement à travers le monde</a:t>
            </a:r>
          </a:p>
        </p:txBody>
      </p:sp>
    </p:spTree>
    <p:extLst>
      <p:ext uri="{BB962C8B-B14F-4D97-AF65-F5344CB8AC3E}">
        <p14:creationId xmlns:p14="http://schemas.microsoft.com/office/powerpoint/2010/main" val="1218404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180B2982-7A3C-4D82-9068-791060023F90}"/>
              </a:ext>
            </a:extLst>
          </p:cNvPr>
          <p:cNvSpPr>
            <a:spLocks noGrp="1"/>
          </p:cNvSpPr>
          <p:nvPr>
            <p:ph idx="1"/>
          </p:nvPr>
        </p:nvSpPr>
        <p:spPr>
          <a:xfrm>
            <a:off x="838199" y="1495425"/>
            <a:ext cx="6643529" cy="4698546"/>
          </a:xfrm>
        </p:spPr>
        <p:txBody>
          <a:bodyPr>
            <a:noAutofit/>
          </a:bodyPr>
          <a:lstStyle/>
          <a:p>
            <a:pPr marL="152389" indent="0">
              <a:buNone/>
            </a:pPr>
            <a:r>
              <a:rPr lang="fr-FR" sz="2200" dirty="0">
                <a:latin typeface="+mn-lt"/>
              </a:rPr>
              <a:t>Sur les quelque 33 millions de femmes qui avortent chaque année dans des conditions non sécurisées :</a:t>
            </a:r>
            <a:br>
              <a:rPr lang="fr-FR" sz="2200" dirty="0">
                <a:latin typeface="+mn-lt"/>
              </a:rPr>
            </a:br>
            <a:endParaRPr lang="en-US" sz="2200" dirty="0">
              <a:latin typeface="+mn-lt"/>
            </a:endParaRPr>
          </a:p>
          <a:p>
            <a:pPr lvl="1">
              <a:spcBef>
                <a:spcPts val="600"/>
              </a:spcBef>
              <a:spcAft>
                <a:spcPts val="600"/>
              </a:spcAft>
            </a:pPr>
            <a:r>
              <a:rPr lang="fr-FR" sz="2200" dirty="0">
                <a:latin typeface="+mn-lt"/>
              </a:rPr>
              <a:t>97 % se trouvent dans des pays à faible revenu</a:t>
            </a:r>
          </a:p>
          <a:p>
            <a:pPr lvl="1">
              <a:spcBef>
                <a:spcPts val="600"/>
              </a:spcBef>
              <a:spcAft>
                <a:spcPts val="600"/>
              </a:spcAft>
            </a:pPr>
            <a:r>
              <a:rPr lang="fr-FR" sz="2200" dirty="0">
                <a:latin typeface="+mn-lt"/>
              </a:rPr>
              <a:t>~7 millions sont traitées pour des complications</a:t>
            </a:r>
          </a:p>
          <a:p>
            <a:pPr lvl="1">
              <a:spcBef>
                <a:spcPts val="600"/>
              </a:spcBef>
              <a:spcAft>
                <a:spcPts val="600"/>
              </a:spcAft>
            </a:pPr>
            <a:r>
              <a:rPr lang="fr-FR" sz="2200" dirty="0">
                <a:latin typeface="+mn-lt"/>
              </a:rPr>
              <a:t>40 % ne reçoivent aucun traitement</a:t>
            </a:r>
          </a:p>
          <a:p>
            <a:pPr lvl="1">
              <a:spcBef>
                <a:spcPts val="600"/>
              </a:spcBef>
              <a:spcAft>
                <a:spcPts val="600"/>
              </a:spcAft>
            </a:pPr>
            <a:r>
              <a:rPr lang="fr-FR" sz="2200" dirty="0">
                <a:latin typeface="+mn-lt"/>
              </a:rPr>
              <a:t>~ 7 millions souffrent de handicaps à long terme</a:t>
            </a:r>
          </a:p>
          <a:p>
            <a:pPr lvl="1">
              <a:spcBef>
                <a:spcPts val="600"/>
              </a:spcBef>
              <a:spcAft>
                <a:spcPts val="600"/>
              </a:spcAft>
            </a:pPr>
            <a:r>
              <a:rPr lang="fr-FR" sz="2200" dirty="0">
                <a:latin typeface="+mn-lt"/>
              </a:rPr>
              <a:t>~44 000 meurent - 91 % de ces décès surviennent en Afrique et en Asie centrale et du Sud.</a:t>
            </a:r>
            <a:endParaRPr lang="en-US" sz="2200" dirty="0">
              <a:latin typeface="+mn-lt"/>
            </a:endParaRPr>
          </a:p>
        </p:txBody>
      </p:sp>
      <p:pic>
        <p:nvPicPr>
          <p:cNvPr id="6" name="Content Placeholder 4">
            <a:extLst>
              <a:ext uri="{FF2B5EF4-FFF2-40B4-BE49-F238E27FC236}">
                <a16:creationId xmlns:a16="http://schemas.microsoft.com/office/drawing/2014/main" id="{7226A50A-37C9-4443-8486-01D079ABA8D4}"/>
              </a:ext>
            </a:extLst>
          </p:cNvPr>
          <p:cNvPicPr>
            <a:picLocks noChangeAspect="1"/>
          </p:cNvPicPr>
          <p:nvPr/>
        </p:nvPicPr>
        <p:blipFill>
          <a:blip r:embed="rId3"/>
          <a:stretch>
            <a:fillRect/>
          </a:stretch>
        </p:blipFill>
        <p:spPr>
          <a:xfrm>
            <a:off x="7481729" y="1980709"/>
            <a:ext cx="3773833" cy="2896582"/>
          </a:xfrm>
          <a:prstGeom prst="rect">
            <a:avLst/>
          </a:prstGeom>
        </p:spPr>
      </p:pic>
      <p:sp>
        <p:nvSpPr>
          <p:cNvPr id="5" name="TextBox 4">
            <a:extLst>
              <a:ext uri="{FF2B5EF4-FFF2-40B4-BE49-F238E27FC236}">
                <a16:creationId xmlns:a16="http://schemas.microsoft.com/office/drawing/2014/main" id="{7CED8EA4-DD07-212C-0DAA-98A9A8EB5095}"/>
              </a:ext>
            </a:extLst>
          </p:cNvPr>
          <p:cNvSpPr txBox="1"/>
          <p:nvPr/>
        </p:nvSpPr>
        <p:spPr>
          <a:xfrm>
            <a:off x="841248" y="365760"/>
            <a:ext cx="10908792" cy="738664"/>
          </a:xfrm>
          <a:prstGeom prst="rect">
            <a:avLst/>
          </a:prstGeom>
          <a:noFill/>
        </p:spPr>
        <p:txBody>
          <a:bodyPr wrap="square">
            <a:spAutoFit/>
          </a:bodyPr>
          <a:lstStyle/>
          <a:p>
            <a:r>
              <a:rPr lang="fr-FR" sz="4000" b="1" dirty="0">
                <a:solidFill>
                  <a:srgbClr val="F15928"/>
                </a:solidFill>
                <a:latin typeface="Arial"/>
                <a:cs typeface="Arial"/>
              </a:rPr>
              <a:t>L'avortement</a:t>
            </a:r>
            <a:r>
              <a:rPr lang="fr-FR" sz="4200" b="1" dirty="0">
                <a:solidFill>
                  <a:srgbClr val="F15928"/>
                </a:solidFill>
                <a:latin typeface="Arial"/>
                <a:cs typeface="Arial"/>
              </a:rPr>
              <a:t> dans les pays à faible revenu</a:t>
            </a:r>
          </a:p>
        </p:txBody>
      </p:sp>
    </p:spTree>
    <p:extLst>
      <p:ext uri="{BB962C8B-B14F-4D97-AF65-F5344CB8AC3E}">
        <p14:creationId xmlns:p14="http://schemas.microsoft.com/office/powerpoint/2010/main" val="256151317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67E50EF6-B2ED-4781-84B0-F66A9CDA9A75}"/>
              </a:ext>
            </a:extLst>
          </p:cNvPr>
          <p:cNvSpPr>
            <a:spLocks noGrp="1"/>
          </p:cNvSpPr>
          <p:nvPr>
            <p:ph idx="1"/>
          </p:nvPr>
        </p:nvSpPr>
        <p:spPr>
          <a:xfrm>
            <a:off x="838199" y="1393371"/>
            <a:ext cx="6270172" cy="4822372"/>
          </a:xfrm>
        </p:spPr>
        <p:txBody>
          <a:bodyPr>
            <a:noAutofit/>
          </a:bodyPr>
          <a:lstStyle/>
          <a:p>
            <a:pPr marL="0" indent="0">
              <a:buNone/>
            </a:pPr>
            <a:r>
              <a:rPr lang="fr-FR" sz="2600" dirty="0">
                <a:latin typeface="+mn-lt"/>
              </a:rPr>
              <a:t>L'effondrement des systèmes de santé se traduit par un accès réduit :</a:t>
            </a:r>
          </a:p>
          <a:p>
            <a:pPr lvl="1"/>
            <a:r>
              <a:rPr lang="fr-FR" sz="2200" dirty="0">
                <a:latin typeface="+mn-lt"/>
              </a:rPr>
              <a:t>Aux soins obstétricaux d'urgence</a:t>
            </a:r>
          </a:p>
          <a:p>
            <a:pPr lvl="1"/>
            <a:r>
              <a:rPr lang="fr-FR" sz="2200" dirty="0">
                <a:latin typeface="+mn-lt"/>
              </a:rPr>
              <a:t>À la planification familiale</a:t>
            </a:r>
          </a:p>
          <a:p>
            <a:pPr lvl="1"/>
            <a:r>
              <a:rPr lang="fr-FR" sz="2200" dirty="0">
                <a:latin typeface="+mn-lt"/>
              </a:rPr>
              <a:t>Aux soins après avortement (traitement des complications liées à l'avortement non sécurisé)</a:t>
            </a:r>
          </a:p>
          <a:p>
            <a:pPr marL="0" indent="0">
              <a:spcBef>
                <a:spcPts val="1200"/>
              </a:spcBef>
              <a:buNone/>
            </a:pPr>
            <a:r>
              <a:rPr lang="fr-FR" sz="2600" dirty="0">
                <a:latin typeface="+mn-lt"/>
              </a:rPr>
              <a:t>Les femmes sont plus exposées aux violences sexuelles, ce qui peut conduire à plus de :</a:t>
            </a:r>
          </a:p>
          <a:p>
            <a:pPr lvl="1"/>
            <a:r>
              <a:rPr lang="fr-FR" sz="2200" dirty="0">
                <a:latin typeface="+mn-lt"/>
              </a:rPr>
              <a:t>Grossesses non intentionnelles</a:t>
            </a:r>
          </a:p>
          <a:p>
            <a:pPr lvl="1"/>
            <a:r>
              <a:rPr lang="fr-FR" sz="2200" dirty="0">
                <a:latin typeface="+mn-lt"/>
              </a:rPr>
              <a:t>Avortements non sécurisés</a:t>
            </a:r>
          </a:p>
        </p:txBody>
      </p:sp>
      <p:pic>
        <p:nvPicPr>
          <p:cNvPr id="6" name="Picture Placeholder 3">
            <a:extLst>
              <a:ext uri="{FF2B5EF4-FFF2-40B4-BE49-F238E27FC236}">
                <a16:creationId xmlns:a16="http://schemas.microsoft.com/office/drawing/2014/main" id="{ABA51E3D-745E-4696-B908-1100F2C08FC1}"/>
              </a:ext>
            </a:extLst>
          </p:cNvPr>
          <p:cNvPicPr>
            <a:picLocks noChangeAspect="1"/>
          </p:cNvPicPr>
          <p:nvPr/>
        </p:nvPicPr>
        <p:blipFill rotWithShape="1">
          <a:blip r:embed="rId3">
            <a:extLst>
              <a:ext uri="{28A0092B-C50C-407E-A947-70E740481C1C}">
                <a14:useLocalDpi xmlns:a14="http://schemas.microsoft.com/office/drawing/2010/main" val="0"/>
              </a:ext>
            </a:extLst>
          </a:blip>
          <a:srcRect l="39478" t="15663"/>
          <a:stretch/>
        </p:blipFill>
        <p:spPr>
          <a:xfrm>
            <a:off x="7466361" y="2271028"/>
            <a:ext cx="3551044" cy="3345520"/>
          </a:xfrm>
          <a:prstGeom prst="rect">
            <a:avLst/>
          </a:prstGeom>
        </p:spPr>
      </p:pic>
      <p:sp>
        <p:nvSpPr>
          <p:cNvPr id="8" name="Title 7">
            <a:extLst>
              <a:ext uri="{FF2B5EF4-FFF2-40B4-BE49-F238E27FC236}">
                <a16:creationId xmlns:a16="http://schemas.microsoft.com/office/drawing/2014/main" id="{F31C890C-9B65-E054-9B8D-13AC8703FEF1}"/>
              </a:ext>
            </a:extLst>
          </p:cNvPr>
          <p:cNvSpPr txBox="1">
            <a:spLocks noGrp="1"/>
          </p:cNvSpPr>
          <p:nvPr>
            <p:ph type="title"/>
          </p:nvPr>
        </p:nvSpPr>
        <p:spPr>
          <a:xfrm>
            <a:off x="838200" y="365125"/>
            <a:ext cx="9568543" cy="674031"/>
          </a:xfrm>
          <a:prstGeom prst="rect">
            <a:avLst/>
          </a:prstGeom>
          <a:noFill/>
        </p:spPr>
        <p:txBody>
          <a:bodyPr wrap="square">
            <a:spAutoFit/>
          </a:bodyPr>
          <a:lstStyle/>
          <a:p>
            <a:r>
              <a:rPr lang="fr-FR" sz="4200" dirty="0">
                <a:solidFill>
                  <a:srgbClr val="F15928"/>
                </a:solidFill>
                <a:latin typeface="Arial"/>
                <a:cs typeface="Arial"/>
              </a:rPr>
              <a:t>L'avortement dans des contextes humanitaires</a:t>
            </a:r>
          </a:p>
        </p:txBody>
      </p:sp>
    </p:spTree>
    <p:extLst>
      <p:ext uri="{BB962C8B-B14F-4D97-AF65-F5344CB8AC3E}">
        <p14:creationId xmlns:p14="http://schemas.microsoft.com/office/powerpoint/2010/main" val="303839086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91"/>
        <p:cNvGrpSpPr/>
        <p:nvPr/>
      </p:nvGrpSpPr>
      <p:grpSpPr>
        <a:xfrm>
          <a:off x="0" y="0"/>
          <a:ext cx="0" cy="0"/>
          <a:chOff x="0" y="0"/>
          <a:chExt cx="0" cy="0"/>
        </a:xfrm>
      </p:grpSpPr>
      <p:sp>
        <p:nvSpPr>
          <p:cNvPr id="192" name="Google Shape;192;p32"/>
          <p:cNvSpPr txBox="1">
            <a:spLocks noGrp="1"/>
          </p:cNvSpPr>
          <p:nvPr>
            <p:ph type="body" sz="quarter" idx="10"/>
          </p:nvPr>
        </p:nvSpPr>
        <p:spPr>
          <a:xfrm>
            <a:off x="363998" y="3429000"/>
            <a:ext cx="5436727" cy="1849166"/>
          </a:xfrm>
          <a:prstGeom prst="rect">
            <a:avLst/>
          </a:prstGeom>
        </p:spPr>
        <p:txBody>
          <a:bodyPr spcFirstLastPara="1" vert="horz" wrap="square" lIns="121891" tIns="121891" rIns="121891" bIns="121891" rtlCol="0" anchor="ctr" anchorCtr="0">
            <a:spAutoFit/>
          </a:bodyPr>
          <a:lstStyle/>
          <a:p>
            <a:pPr marL="0" indent="0" algn="ctr">
              <a:spcAft>
                <a:spcPts val="667"/>
              </a:spcAft>
              <a:buNone/>
            </a:pPr>
            <a:r>
              <a:rPr lang="fr-FR" sz="10000" b="0" dirty="0">
                <a:latin typeface="Montserrat ExtraBold"/>
                <a:ea typeface="Montserrat ExtraBold"/>
                <a:cs typeface="Arial" panose="020B0604020202020204" pitchFamily="34" charset="0"/>
                <a:sym typeface="Montserrat ExtraBold"/>
              </a:rPr>
              <a:t>8-18 %</a:t>
            </a:r>
            <a:endParaRPr sz="10000" b="0" dirty="0">
              <a:latin typeface="Montserrat ExtraBold"/>
              <a:ea typeface="Montserrat ExtraBold"/>
              <a:cs typeface="Arial" panose="020B0604020202020204" pitchFamily="34" charset="0"/>
              <a:sym typeface="Montserrat ExtraBold"/>
            </a:endParaRPr>
          </a:p>
        </p:txBody>
      </p:sp>
      <p:sp>
        <p:nvSpPr>
          <p:cNvPr id="193" name="Google Shape;193;p32"/>
          <p:cNvSpPr txBox="1">
            <a:spLocks noGrp="1"/>
          </p:cNvSpPr>
          <p:nvPr>
            <p:ph type="body" idx="4294967295"/>
          </p:nvPr>
        </p:nvSpPr>
        <p:spPr>
          <a:xfrm>
            <a:off x="5502548" y="3535392"/>
            <a:ext cx="6022975" cy="2589213"/>
          </a:xfrm>
          <a:prstGeom prst="rect">
            <a:avLst/>
          </a:prstGeom>
        </p:spPr>
        <p:txBody>
          <a:bodyPr spcFirstLastPara="1" vert="horz" wrap="square" lIns="121891" tIns="121891" rIns="121891" bIns="121891" rtlCol="0" anchor="ctr" anchorCtr="0">
            <a:noAutofit/>
          </a:bodyPr>
          <a:lstStyle/>
          <a:p>
            <a:pPr marL="0" indent="0">
              <a:spcAft>
                <a:spcPts val="667"/>
              </a:spcAft>
              <a:buNone/>
            </a:pPr>
            <a:r>
              <a:rPr lang="fr-FR" sz="6400" dirty="0">
                <a:solidFill>
                  <a:srgbClr val="2E3856"/>
                </a:solidFill>
              </a:rPr>
              <a:t>des décès liés à la grossesse dans le monde</a:t>
            </a:r>
            <a:endParaRPr sz="6400" dirty="0">
              <a:solidFill>
                <a:srgbClr val="2E3856"/>
              </a:solidFill>
            </a:endParaRPr>
          </a:p>
        </p:txBody>
      </p:sp>
      <p:sp>
        <p:nvSpPr>
          <p:cNvPr id="5" name="Google Shape;193;p32">
            <a:extLst>
              <a:ext uri="{FF2B5EF4-FFF2-40B4-BE49-F238E27FC236}">
                <a16:creationId xmlns:a16="http://schemas.microsoft.com/office/drawing/2014/main" id="{69BD54E7-4683-4A1F-948D-E29E2B60412D}"/>
              </a:ext>
            </a:extLst>
          </p:cNvPr>
          <p:cNvSpPr txBox="1">
            <a:spLocks/>
          </p:cNvSpPr>
          <p:nvPr/>
        </p:nvSpPr>
        <p:spPr>
          <a:xfrm>
            <a:off x="835985" y="936980"/>
            <a:ext cx="10472095" cy="2031857"/>
          </a:xfrm>
          <a:prstGeom prst="rect">
            <a:avLst/>
          </a:prstGeom>
          <a:noFill/>
          <a:ln>
            <a:noFill/>
          </a:ln>
        </p:spPr>
        <p:txBody>
          <a:bodyPr spcFirstLastPara="1" wrap="square" lIns="121891" tIns="121891" rIns="121891" bIns="121891" anchor="ctr" anchorCtr="0">
            <a:noAutofit/>
          </a:bodyPr>
          <a:lstStyle>
            <a:defPPr marR="0" lvl="0" algn="l" rtl="0">
              <a:lnSpc>
                <a:spcPct val="100000"/>
              </a:lnSpc>
              <a:spcBef>
                <a:spcPts val="0"/>
              </a:spcBef>
              <a:spcAft>
                <a:spcPts val="0"/>
              </a:spcAft>
            </a:defPPr>
            <a:lvl1pPr marL="457200" marR="0" lvl="0" indent="-342900" algn="l" rtl="0" eaLnBrk="1" hangingPunct="1">
              <a:lnSpc>
                <a:spcPct val="110000"/>
              </a:lnSpc>
              <a:spcBef>
                <a:spcPts val="0"/>
              </a:spcBef>
              <a:spcAft>
                <a:spcPts val="0"/>
              </a:spcAft>
              <a:buClr>
                <a:srgbClr val="595959"/>
              </a:buClr>
              <a:buSzPts val="1800"/>
              <a:buFont typeface="Arial" panose="020B0604020202020204" pitchFamily="34" charset="0"/>
              <a:buChar char="•"/>
              <a:defRPr sz="1800" b="0" i="0" u="none" strike="noStrike" cap="none">
                <a:solidFill>
                  <a:srgbClr val="595959"/>
                </a:solidFill>
                <a:latin typeface="Arial" panose="020B0604020202020204" pitchFamily="34" charset="0"/>
                <a:ea typeface="Arial" panose="020B0604020202020204" pitchFamily="34" charset="0"/>
                <a:cs typeface="Arial" panose="020B0604020202020204" pitchFamily="34" charset="0"/>
                <a:sym typeface="Montserrat Medium"/>
              </a:defRPr>
            </a:lvl1pPr>
            <a:lvl2pPr marL="914400" marR="0" lvl="1" indent="-317500" algn="l" rtl="0" eaLnBrk="1" hangingPunct="1">
              <a:lnSpc>
                <a:spcPct val="110000"/>
              </a:lnSpc>
              <a:spcBef>
                <a:spcPts val="500"/>
              </a:spcBef>
              <a:spcAft>
                <a:spcPts val="0"/>
              </a:spcAft>
              <a:buClr>
                <a:srgbClr val="666666"/>
              </a:buClr>
              <a:buSzPts val="1400"/>
              <a:buFont typeface="Yrsa Light"/>
              <a:buChar char="○"/>
              <a:defRPr sz="1400" b="0" i="0" u="none" strike="noStrike" cap="none">
                <a:solidFill>
                  <a:srgbClr val="666666"/>
                </a:solidFill>
                <a:latin typeface="Yrsa Light"/>
                <a:ea typeface="Yrsa Light"/>
                <a:cs typeface="Yrsa Light"/>
                <a:sym typeface="Yrsa Light"/>
              </a:defRPr>
            </a:lvl2pPr>
            <a:lvl3pPr marL="1371600" marR="0" lvl="2" indent="-317500" algn="l" rtl="0" eaLnBrk="1" hangingPunct="1">
              <a:lnSpc>
                <a:spcPct val="110000"/>
              </a:lnSpc>
              <a:spcBef>
                <a:spcPts val="500"/>
              </a:spcBef>
              <a:spcAft>
                <a:spcPts val="0"/>
              </a:spcAft>
              <a:buClr>
                <a:srgbClr val="000000"/>
              </a:buClr>
              <a:buSzPts val="1400"/>
              <a:buFont typeface="Yrsa Light"/>
              <a:buChar char="■"/>
              <a:defRPr sz="1400" b="0" i="0" u="none" strike="noStrike" cap="none">
                <a:solidFill>
                  <a:srgbClr val="000000"/>
                </a:solidFill>
                <a:latin typeface="Yrsa Light"/>
                <a:ea typeface="Yrsa Light"/>
                <a:cs typeface="Yrsa Light"/>
                <a:sym typeface="Yrsa Light"/>
              </a:defRPr>
            </a:lvl3pPr>
            <a:lvl4pPr marL="1828800" marR="0" lvl="3" indent="-317500" algn="l" rtl="0" eaLnBrk="1" hangingPunct="1">
              <a:lnSpc>
                <a:spcPct val="110000"/>
              </a:lnSpc>
              <a:spcBef>
                <a:spcPts val="500"/>
              </a:spcBef>
              <a:spcAft>
                <a:spcPts val="0"/>
              </a:spcAft>
              <a:buClr>
                <a:srgbClr val="000000"/>
              </a:buClr>
              <a:buSzPts val="1400"/>
              <a:buFont typeface="Yrsa Light"/>
              <a:buChar char="●"/>
              <a:defRPr sz="1400" b="0" i="0" u="none" strike="noStrike" cap="none">
                <a:solidFill>
                  <a:srgbClr val="000000"/>
                </a:solidFill>
                <a:latin typeface="Yrsa Light"/>
                <a:ea typeface="Yrsa Light"/>
                <a:cs typeface="Yrsa Light"/>
                <a:sym typeface="Yrsa Light"/>
              </a:defRPr>
            </a:lvl4pPr>
            <a:lvl5pPr marL="2286000" marR="0" lvl="4" indent="-317500" algn="l" rtl="0" eaLnBrk="1" hangingPunct="1">
              <a:lnSpc>
                <a:spcPct val="110000"/>
              </a:lnSpc>
              <a:spcBef>
                <a:spcPts val="500"/>
              </a:spcBef>
              <a:spcAft>
                <a:spcPts val="0"/>
              </a:spcAft>
              <a:buClr>
                <a:srgbClr val="000000"/>
              </a:buClr>
              <a:buSzPts val="1400"/>
              <a:buFont typeface="Yrsa Light"/>
              <a:buChar char="○"/>
              <a:defRPr sz="1400" b="0" i="0" u="none" strike="noStrike" cap="none">
                <a:solidFill>
                  <a:srgbClr val="000000"/>
                </a:solidFill>
                <a:latin typeface="Yrsa Light"/>
                <a:ea typeface="Yrsa Light"/>
                <a:cs typeface="Yrsa Light"/>
                <a:sym typeface="Yrsa Light"/>
              </a:defRPr>
            </a:lvl5pPr>
            <a:lvl6pPr marL="2743200" marR="0" lvl="5" indent="-317500" algn="l" rtl="0" eaLnBrk="1" hangingPunct="1">
              <a:lnSpc>
                <a:spcPct val="110000"/>
              </a:lnSpc>
              <a:spcBef>
                <a:spcPts val="500"/>
              </a:spcBef>
              <a:spcAft>
                <a:spcPts val="0"/>
              </a:spcAft>
              <a:buClr>
                <a:srgbClr val="000000"/>
              </a:buClr>
              <a:buSzPts val="1400"/>
              <a:buFont typeface="Yrsa Light"/>
              <a:buChar char="■"/>
              <a:defRPr sz="1400" b="0" i="0" u="none" strike="noStrike" cap="none">
                <a:solidFill>
                  <a:srgbClr val="000000"/>
                </a:solidFill>
                <a:latin typeface="Yrsa Light"/>
                <a:ea typeface="Yrsa Light"/>
                <a:cs typeface="Yrsa Light"/>
                <a:sym typeface="Yrsa Light"/>
              </a:defRPr>
            </a:lvl6pPr>
            <a:lvl7pPr marL="3200400" marR="0" lvl="6" indent="-317500" algn="l" rtl="0" eaLnBrk="1" hangingPunct="1">
              <a:lnSpc>
                <a:spcPct val="110000"/>
              </a:lnSpc>
              <a:spcBef>
                <a:spcPts val="500"/>
              </a:spcBef>
              <a:spcAft>
                <a:spcPts val="0"/>
              </a:spcAft>
              <a:buClr>
                <a:srgbClr val="000000"/>
              </a:buClr>
              <a:buSzPts val="1400"/>
              <a:buFont typeface="Yrsa Light"/>
              <a:buChar char="●"/>
              <a:defRPr sz="1400" b="0" i="0" u="none" strike="noStrike" cap="none">
                <a:solidFill>
                  <a:srgbClr val="000000"/>
                </a:solidFill>
                <a:latin typeface="Yrsa Light"/>
                <a:ea typeface="Yrsa Light"/>
                <a:cs typeface="Yrsa Light"/>
                <a:sym typeface="Yrsa Light"/>
              </a:defRPr>
            </a:lvl7pPr>
            <a:lvl8pPr marL="3657600" marR="0" lvl="7" indent="-317500" algn="l" rtl="0" eaLnBrk="1" hangingPunct="1">
              <a:lnSpc>
                <a:spcPct val="110000"/>
              </a:lnSpc>
              <a:spcBef>
                <a:spcPts val="500"/>
              </a:spcBef>
              <a:spcAft>
                <a:spcPts val="0"/>
              </a:spcAft>
              <a:buClr>
                <a:srgbClr val="000000"/>
              </a:buClr>
              <a:buSzPts val="1400"/>
              <a:buFont typeface="Yrsa Light"/>
              <a:buChar char="○"/>
              <a:defRPr sz="1400" b="0" i="0" u="none" strike="noStrike" cap="none">
                <a:solidFill>
                  <a:srgbClr val="000000"/>
                </a:solidFill>
                <a:latin typeface="Yrsa Light"/>
                <a:ea typeface="Yrsa Light"/>
                <a:cs typeface="Yrsa Light"/>
                <a:sym typeface="Yrsa Light"/>
              </a:defRPr>
            </a:lvl8pPr>
            <a:lvl9pPr marL="4114800" marR="0" lvl="8" indent="-317500" algn="l" rtl="0" eaLnBrk="1" hangingPunct="1">
              <a:lnSpc>
                <a:spcPct val="110000"/>
              </a:lnSpc>
              <a:spcBef>
                <a:spcPts val="500"/>
              </a:spcBef>
              <a:spcAft>
                <a:spcPts val="500"/>
              </a:spcAft>
              <a:buClr>
                <a:srgbClr val="000000"/>
              </a:buClr>
              <a:buSzPts val="1400"/>
              <a:buFont typeface="Yrsa Light"/>
              <a:buChar char="■"/>
              <a:defRPr sz="1400" b="0" i="0" u="none" strike="noStrike" cap="none">
                <a:solidFill>
                  <a:srgbClr val="000000"/>
                </a:solidFill>
                <a:latin typeface="Yrsa Light"/>
                <a:ea typeface="Yrsa Light"/>
                <a:cs typeface="Yrsa Light"/>
                <a:sym typeface="Yrsa Light"/>
              </a:defRPr>
            </a:lvl9pPr>
          </a:lstStyle>
          <a:p>
            <a:pPr marL="0" indent="0" defTabSz="1219113">
              <a:spcAft>
                <a:spcPts val="667"/>
              </a:spcAft>
              <a:buNone/>
            </a:pPr>
            <a:r>
              <a:rPr lang="fr-FR" sz="6400" kern="0" dirty="0">
                <a:solidFill>
                  <a:srgbClr val="2E3856"/>
                </a:solidFill>
              </a:rPr>
              <a:t>Les complications liées à l'</a:t>
            </a:r>
            <a:r>
              <a:rPr lang="fr-FR" sz="6400" b="1" kern="0" dirty="0">
                <a:solidFill>
                  <a:srgbClr val="2E3856"/>
                </a:solidFill>
              </a:rPr>
              <a:t>avortement non sécurisé</a:t>
            </a:r>
            <a:r>
              <a:rPr lang="fr-FR" sz="6400" kern="0" dirty="0">
                <a:solidFill>
                  <a:srgbClr val="2E3856"/>
                </a:solidFill>
              </a:rPr>
              <a:t> représentent</a:t>
            </a:r>
          </a:p>
        </p:txBody>
      </p:sp>
      <p:pic>
        <p:nvPicPr>
          <p:cNvPr id="3" name="Google Shape;35;p10">
            <a:extLst>
              <a:ext uri="{FF2B5EF4-FFF2-40B4-BE49-F238E27FC236}">
                <a16:creationId xmlns:a16="http://schemas.microsoft.com/office/drawing/2014/main" id="{1D1FA733-EDCC-6CC1-1AD4-A31046379A2C}"/>
              </a:ext>
            </a:extLst>
          </p:cNvPr>
          <p:cNvPicPr preferRelativeResize="0"/>
          <p:nvPr/>
        </p:nvPicPr>
        <p:blipFill>
          <a:blip r:embed="rId3"/>
          <a:srcRect/>
          <a:stretch/>
        </p:blipFill>
        <p:spPr>
          <a:xfrm>
            <a:off x="11140422" y="6301695"/>
            <a:ext cx="770202" cy="382360"/>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5D63364-6B66-422D-ADEF-C9A0CC3F6C30}"/>
              </a:ext>
            </a:extLst>
          </p:cNvPr>
          <p:cNvSpPr>
            <a:spLocks noGrp="1"/>
          </p:cNvSpPr>
          <p:nvPr>
            <p:ph type="title"/>
          </p:nvPr>
        </p:nvSpPr>
        <p:spPr>
          <a:xfrm>
            <a:off x="838200" y="365126"/>
            <a:ext cx="8017042" cy="832304"/>
          </a:xfrm>
        </p:spPr>
        <p:txBody>
          <a:bodyPr wrap="square" anchor="t">
            <a:normAutofit/>
          </a:bodyPr>
          <a:lstStyle/>
          <a:p>
            <a:r>
              <a:rPr lang="fr-FR" sz="4200" dirty="0">
                <a:solidFill>
                  <a:srgbClr val="F15928"/>
                </a:solidFill>
              </a:rPr>
              <a:t>Soins après avortement</a:t>
            </a:r>
          </a:p>
        </p:txBody>
      </p:sp>
      <p:sp>
        <p:nvSpPr>
          <p:cNvPr id="5" name="Content Placeholder 4">
            <a:extLst>
              <a:ext uri="{FF2B5EF4-FFF2-40B4-BE49-F238E27FC236}">
                <a16:creationId xmlns:a16="http://schemas.microsoft.com/office/drawing/2014/main" id="{67E50EF6-B2ED-4781-84B0-F66A9CDA9A75}"/>
              </a:ext>
            </a:extLst>
          </p:cNvPr>
          <p:cNvSpPr>
            <a:spLocks noGrp="1"/>
          </p:cNvSpPr>
          <p:nvPr>
            <p:ph idx="1"/>
          </p:nvPr>
        </p:nvSpPr>
        <p:spPr>
          <a:xfrm>
            <a:off x="838200" y="1512888"/>
            <a:ext cx="9867900" cy="4667250"/>
          </a:xfrm>
        </p:spPr>
        <p:txBody>
          <a:bodyPr wrap="square" anchor="t">
            <a:noAutofit/>
          </a:bodyPr>
          <a:lstStyle/>
          <a:p>
            <a:pPr marL="152389" indent="0">
              <a:spcAft>
                <a:spcPts val="600"/>
              </a:spcAft>
              <a:buSzPct val="100000"/>
              <a:buNone/>
            </a:pPr>
            <a:r>
              <a:rPr lang="fr-FR" sz="3200" dirty="0">
                <a:latin typeface="+mn-lt"/>
              </a:rPr>
              <a:t>Les soins après avortement sont une série d'interventions médicales et connexes destinées à gérer les complications de l'avortement spontané et provoqué, sécurisé ou non, et à répondre aux besoins connexes en matière de santé.</a:t>
            </a:r>
          </a:p>
          <a:p>
            <a:pPr lvl="1">
              <a:spcAft>
                <a:spcPts val="600"/>
              </a:spcAft>
              <a:buSzPct val="100000"/>
              <a:buFont typeface="Arial" panose="020B0604020202020204" pitchFamily="34" charset="0"/>
              <a:buChar char="•"/>
            </a:pPr>
            <a:endParaRPr lang="en-US" sz="800" dirty="0">
              <a:latin typeface="+mn-lt"/>
            </a:endParaRPr>
          </a:p>
          <a:p>
            <a:pPr lvl="1">
              <a:spcAft>
                <a:spcPts val="600"/>
              </a:spcAft>
              <a:buSzPct val="100000"/>
              <a:buFont typeface="Arial" panose="020B0604020202020204" pitchFamily="34" charset="0"/>
              <a:buChar char="•"/>
            </a:pPr>
            <a:r>
              <a:rPr lang="fr-FR" sz="2800" b="1" dirty="0">
                <a:latin typeface="+mn-lt"/>
              </a:rPr>
              <a:t>Les soins après avortement sont autorisés par la loi partout dans le monde</a:t>
            </a:r>
          </a:p>
          <a:p>
            <a:pPr lvl="1">
              <a:spcAft>
                <a:spcPts val="600"/>
              </a:spcAft>
              <a:buSzPct val="100000"/>
              <a:buFont typeface="Arial" panose="020B0604020202020204" pitchFamily="34" charset="0"/>
              <a:buChar char="•"/>
            </a:pPr>
            <a:r>
              <a:rPr lang="fr-FR" sz="2800" dirty="0">
                <a:latin typeface="+mn-lt"/>
              </a:rPr>
              <a:t>Les soins après avortement et les personnes qui les recherchent peuvent encore faire l'objet de jugements et être traités comme non prioritaires</a:t>
            </a:r>
          </a:p>
          <a:p>
            <a:pPr>
              <a:spcAft>
                <a:spcPts val="600"/>
              </a:spcAft>
              <a:buFont typeface="Wingdings" panose="05000000000000000000" pitchFamily="2" charset="2"/>
              <a:buChar char="ü"/>
            </a:pPr>
            <a:endParaRPr lang="en-US" sz="3200" dirty="0">
              <a:latin typeface="+mn-lt"/>
            </a:endParaRPr>
          </a:p>
          <a:p>
            <a:pPr>
              <a:spcAft>
                <a:spcPts val="600"/>
              </a:spcAft>
              <a:buFont typeface="Wingdings" panose="05000000000000000000" pitchFamily="2" charset="2"/>
              <a:buChar char="ü"/>
            </a:pPr>
            <a:endParaRPr lang="en-US" sz="3200" dirty="0">
              <a:latin typeface="+mn-lt"/>
            </a:endParaRPr>
          </a:p>
          <a:p>
            <a:pPr>
              <a:spcAft>
                <a:spcPts val="600"/>
              </a:spcAft>
              <a:buFont typeface="Wingdings" panose="05000000000000000000" pitchFamily="2" charset="2"/>
              <a:buChar char="ü"/>
            </a:pPr>
            <a:endParaRPr lang="en-US" sz="3200" dirty="0">
              <a:latin typeface="+mn-lt"/>
            </a:endParaRPr>
          </a:p>
          <a:p>
            <a:pPr>
              <a:spcAft>
                <a:spcPts val="600"/>
              </a:spcAft>
            </a:pPr>
            <a:endParaRPr lang="en-US" sz="3200" dirty="0">
              <a:latin typeface="+mn-lt"/>
            </a:endParaRPr>
          </a:p>
        </p:txBody>
      </p:sp>
    </p:spTree>
    <p:extLst>
      <p:ext uri="{BB962C8B-B14F-4D97-AF65-F5344CB8AC3E}">
        <p14:creationId xmlns:p14="http://schemas.microsoft.com/office/powerpoint/2010/main" val="417441900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5D63364-6B66-422D-ADEF-C9A0CC3F6C30}"/>
              </a:ext>
            </a:extLst>
          </p:cNvPr>
          <p:cNvSpPr>
            <a:spLocks noGrp="1"/>
          </p:cNvSpPr>
          <p:nvPr>
            <p:ph type="title"/>
          </p:nvPr>
        </p:nvSpPr>
        <p:spPr>
          <a:xfrm>
            <a:off x="838200" y="365125"/>
            <a:ext cx="9156700" cy="1325563"/>
          </a:xfrm>
        </p:spPr>
        <p:txBody>
          <a:bodyPr>
            <a:normAutofit/>
          </a:bodyPr>
          <a:lstStyle/>
          <a:p>
            <a:r>
              <a:rPr lang="fr-FR" sz="4200" dirty="0">
                <a:solidFill>
                  <a:srgbClr val="F15928"/>
                </a:solidFill>
              </a:rPr>
              <a:t>Soins complets d'avortement centrés sur la femme</a:t>
            </a:r>
          </a:p>
        </p:txBody>
      </p:sp>
      <p:sp>
        <p:nvSpPr>
          <p:cNvPr id="5" name="Content Placeholder 4">
            <a:extLst>
              <a:ext uri="{FF2B5EF4-FFF2-40B4-BE49-F238E27FC236}">
                <a16:creationId xmlns:a16="http://schemas.microsoft.com/office/drawing/2014/main" id="{67E50EF6-B2ED-4781-84B0-F66A9CDA9A75}"/>
              </a:ext>
            </a:extLst>
          </p:cNvPr>
          <p:cNvSpPr>
            <a:spLocks noGrp="1"/>
          </p:cNvSpPr>
          <p:nvPr>
            <p:ph idx="1"/>
          </p:nvPr>
        </p:nvSpPr>
        <p:spPr>
          <a:xfrm>
            <a:off x="838200" y="1835150"/>
            <a:ext cx="11074400" cy="4667250"/>
          </a:xfrm>
        </p:spPr>
        <p:txBody>
          <a:bodyPr>
            <a:normAutofit lnSpcReduction="10000"/>
          </a:bodyPr>
          <a:lstStyle/>
          <a:p>
            <a:r>
              <a:rPr lang="fr-FR" dirty="0">
                <a:latin typeface="+mn-lt"/>
              </a:rPr>
              <a:t>Tient compte des besoins individuels des femmes en matière de santé physique et émotionnelle, de leur situation et de leur capacité à accéder aux soins</a:t>
            </a:r>
          </a:p>
          <a:p>
            <a:pPr>
              <a:lnSpc>
                <a:spcPct val="100000"/>
              </a:lnSpc>
              <a:spcAft>
                <a:spcPts val="200"/>
              </a:spcAft>
            </a:pPr>
            <a:r>
              <a:rPr lang="fr-FR" dirty="0">
                <a:latin typeface="+mn-lt"/>
              </a:rPr>
              <a:t>Comprend :</a:t>
            </a:r>
          </a:p>
          <a:p>
            <a:pPr lvl="1">
              <a:lnSpc>
                <a:spcPct val="100000"/>
              </a:lnSpc>
              <a:spcAft>
                <a:spcPts val="200"/>
              </a:spcAft>
            </a:pPr>
            <a:r>
              <a:rPr lang="fr-FR" dirty="0">
                <a:latin typeface="+mn-lt"/>
              </a:rPr>
              <a:t>Avortement provoqué</a:t>
            </a:r>
          </a:p>
          <a:p>
            <a:pPr lvl="1">
              <a:lnSpc>
                <a:spcPct val="100000"/>
              </a:lnSpc>
              <a:spcAft>
                <a:spcPts val="200"/>
              </a:spcAft>
            </a:pPr>
            <a:r>
              <a:rPr lang="fr-FR" dirty="0">
                <a:latin typeface="+mn-lt"/>
              </a:rPr>
              <a:t>Traitement de l'avortement incomplet ou non sécurisé, ou de la grossesse arrêtée</a:t>
            </a:r>
          </a:p>
          <a:p>
            <a:pPr lvl="1">
              <a:lnSpc>
                <a:spcPct val="100000"/>
              </a:lnSpc>
              <a:spcAft>
                <a:spcPts val="200"/>
              </a:spcAft>
            </a:pPr>
            <a:r>
              <a:rPr lang="fr-FR" dirty="0">
                <a:latin typeface="+mn-lt"/>
              </a:rPr>
              <a:t>Counseling empreint de compassion</a:t>
            </a:r>
          </a:p>
          <a:p>
            <a:pPr lvl="1">
              <a:lnSpc>
                <a:spcPct val="100000"/>
              </a:lnSpc>
              <a:spcAft>
                <a:spcPts val="200"/>
              </a:spcAft>
            </a:pPr>
            <a:r>
              <a:rPr lang="fr-FR" dirty="0">
                <a:latin typeface="+mn-lt"/>
              </a:rPr>
              <a:t>Services de contraception</a:t>
            </a:r>
          </a:p>
          <a:p>
            <a:pPr lvl="1">
              <a:lnSpc>
                <a:spcPct val="100000"/>
              </a:lnSpc>
              <a:spcAft>
                <a:spcPts val="200"/>
              </a:spcAft>
            </a:pPr>
            <a:r>
              <a:rPr lang="fr-FR" dirty="0">
                <a:latin typeface="+mn-lt"/>
              </a:rPr>
              <a:t>Services de santé sexuelle et reproductive connexes fournis sur place ou par aiguillage</a:t>
            </a:r>
          </a:p>
        </p:txBody>
      </p:sp>
    </p:spTree>
    <p:extLst>
      <p:ext uri="{BB962C8B-B14F-4D97-AF65-F5344CB8AC3E}">
        <p14:creationId xmlns:p14="http://schemas.microsoft.com/office/powerpoint/2010/main" val="14045993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accent4">
            <a:lumMod val="60000"/>
            <a:lumOff val="40000"/>
          </a:schemeClr>
        </a:solid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5D63364-6B66-422D-ADEF-C9A0CC3F6C30}"/>
              </a:ext>
            </a:extLst>
          </p:cNvPr>
          <p:cNvSpPr>
            <a:spLocks noGrp="1"/>
          </p:cNvSpPr>
          <p:nvPr>
            <p:ph type="title"/>
          </p:nvPr>
        </p:nvSpPr>
        <p:spPr>
          <a:xfrm>
            <a:off x="453436" y="497166"/>
            <a:ext cx="10633663" cy="2238800"/>
          </a:xfrm>
        </p:spPr>
        <p:txBody>
          <a:bodyPr wrap="square" anchor="t">
            <a:normAutofit/>
          </a:bodyPr>
          <a:lstStyle/>
          <a:p>
            <a:r>
              <a:rPr lang="fr-FR" sz="4200" dirty="0"/>
              <a:t>Mythe : l'avortement est trop compliqué</a:t>
            </a:r>
            <a:endParaRPr lang="en-US" sz="1600" dirty="0"/>
          </a:p>
        </p:txBody>
      </p:sp>
      <p:sp>
        <p:nvSpPr>
          <p:cNvPr id="5" name="Content Placeholder 4">
            <a:extLst>
              <a:ext uri="{FF2B5EF4-FFF2-40B4-BE49-F238E27FC236}">
                <a16:creationId xmlns:a16="http://schemas.microsoft.com/office/drawing/2014/main" id="{67E50EF6-B2ED-4781-84B0-F66A9CDA9A75}"/>
              </a:ext>
            </a:extLst>
          </p:cNvPr>
          <p:cNvSpPr>
            <a:spLocks noGrp="1"/>
          </p:cNvSpPr>
          <p:nvPr>
            <p:ph type="subTitle" idx="1"/>
          </p:nvPr>
        </p:nvSpPr>
        <p:spPr>
          <a:xfrm>
            <a:off x="275635" y="1208400"/>
            <a:ext cx="10278063" cy="4619034"/>
          </a:xfrm>
        </p:spPr>
        <p:txBody>
          <a:bodyPr wrap="square" anchor="t">
            <a:normAutofit fontScale="85000" lnSpcReduction="10000"/>
          </a:bodyPr>
          <a:lstStyle/>
          <a:p>
            <a:pPr marL="152389" indent="0">
              <a:spcBef>
                <a:spcPts val="546"/>
              </a:spcBef>
            </a:pPr>
            <a:r>
              <a:rPr lang="fr-FR" altLang="en-US" sz="4500" b="1" dirty="0">
                <a:solidFill>
                  <a:srgbClr val="F15928"/>
                </a:solidFill>
              </a:rPr>
              <a:t>Fait : les soins d'avortement sont simples</a:t>
            </a:r>
            <a:br>
              <a:rPr lang="fr-FR" altLang="en-US" sz="4200" dirty="0">
                <a:solidFill>
                  <a:srgbClr val="F15928"/>
                </a:solidFill>
              </a:rPr>
            </a:br>
            <a:endParaRPr lang="en-US" altLang="en-US" sz="4200" dirty="0">
              <a:solidFill>
                <a:srgbClr val="F15928"/>
              </a:solidFill>
            </a:endParaRPr>
          </a:p>
          <a:p>
            <a:pPr marL="873050" lvl="1" indent="-415850">
              <a:spcBef>
                <a:spcPts val="600"/>
              </a:spcBef>
              <a:spcAft>
                <a:spcPts val="1200"/>
              </a:spcAft>
              <a:buFont typeface="Arial" panose="020B0604020202020204" pitchFamily="34" charset="0"/>
              <a:buChar char="•"/>
            </a:pPr>
            <a:r>
              <a:rPr lang="fr-FR" sz="3333" dirty="0"/>
              <a:t>L'avortement provoqué est une procédure médicale sûre et simple</a:t>
            </a:r>
          </a:p>
          <a:p>
            <a:pPr marL="873050" lvl="1" indent="-415850">
              <a:spcBef>
                <a:spcPts val="600"/>
              </a:spcBef>
              <a:spcAft>
                <a:spcPts val="1200"/>
              </a:spcAft>
              <a:buFont typeface="Arial" panose="020B0604020202020204" pitchFamily="34" charset="0"/>
              <a:buChar char="•"/>
            </a:pPr>
            <a:r>
              <a:rPr lang="fr-FR" sz="3333" dirty="0"/>
              <a:t>Les prestataires de niveau intermédiaire peuvent pratiquer en toute sécurité l'aspiration manuelle intra-utérine et l'avortement médicamenteux.</a:t>
            </a:r>
          </a:p>
          <a:p>
            <a:pPr marL="873050" lvl="1" indent="-415850">
              <a:spcBef>
                <a:spcPts val="600"/>
              </a:spcBef>
              <a:spcAft>
                <a:spcPts val="1200"/>
              </a:spcAft>
              <a:buFont typeface="Arial" panose="020B0604020202020204" pitchFamily="34" charset="0"/>
              <a:buChar char="•"/>
            </a:pPr>
            <a:r>
              <a:rPr lang="fr-FR" sz="3333" dirty="0"/>
              <a:t>L'aspiration manuelle intra-utérine et le misoprostol sont largement disponibles, tandis que la disponibilité de la mifépristone augmente.</a:t>
            </a:r>
          </a:p>
        </p:txBody>
      </p:sp>
    </p:spTree>
    <p:extLst>
      <p:ext uri="{BB962C8B-B14F-4D97-AF65-F5344CB8AC3E}">
        <p14:creationId xmlns:p14="http://schemas.microsoft.com/office/powerpoint/2010/main" val="426726289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DF11C01-F04B-4C6B-9616-9F5247E3D4DD}"/>
              </a:ext>
            </a:extLst>
          </p:cNvPr>
          <p:cNvSpPr>
            <a:spLocks noGrp="1"/>
          </p:cNvSpPr>
          <p:nvPr>
            <p:ph type="title"/>
          </p:nvPr>
        </p:nvSpPr>
        <p:spPr>
          <a:xfrm>
            <a:off x="838200" y="365125"/>
            <a:ext cx="10199914" cy="927795"/>
          </a:xfrm>
        </p:spPr>
        <p:txBody>
          <a:bodyPr>
            <a:normAutofit fontScale="90000"/>
          </a:bodyPr>
          <a:lstStyle/>
          <a:p>
            <a:r>
              <a:rPr lang="fr-FR" sz="4200" dirty="0">
                <a:solidFill>
                  <a:srgbClr val="F15928"/>
                </a:solidFill>
              </a:rPr>
              <a:t>Les méthodes d'avortement sont sûres et efficaces</a:t>
            </a:r>
          </a:p>
        </p:txBody>
      </p:sp>
      <p:sp>
        <p:nvSpPr>
          <p:cNvPr id="2" name="Content Placeholder 1">
            <a:extLst>
              <a:ext uri="{FF2B5EF4-FFF2-40B4-BE49-F238E27FC236}">
                <a16:creationId xmlns:a16="http://schemas.microsoft.com/office/drawing/2014/main" id="{BAE7D0F9-3B27-4EB8-BF19-2C8C28E0A0D7}"/>
              </a:ext>
            </a:extLst>
          </p:cNvPr>
          <p:cNvSpPr>
            <a:spLocks noGrp="1"/>
          </p:cNvSpPr>
          <p:nvPr>
            <p:ph idx="1"/>
          </p:nvPr>
        </p:nvSpPr>
        <p:spPr>
          <a:xfrm>
            <a:off x="838200" y="1825625"/>
            <a:ext cx="5234179" cy="4667250"/>
          </a:xfrm>
        </p:spPr>
        <p:txBody>
          <a:bodyPr/>
          <a:lstStyle/>
          <a:p>
            <a:pPr marL="415850" indent="-415850"/>
            <a:r>
              <a:rPr lang="fr-FR" sz="2400" dirty="0"/>
              <a:t>L'OMS recommande les deux méthodes</a:t>
            </a:r>
          </a:p>
          <a:p>
            <a:pPr marL="415850" indent="-415850"/>
            <a:r>
              <a:rPr lang="fr-FR" sz="2400" dirty="0"/>
              <a:t>Toutes deux sont des technologies adaptées</a:t>
            </a:r>
          </a:p>
          <a:p>
            <a:pPr marL="415850" indent="-415850"/>
            <a:r>
              <a:rPr lang="fr-FR" sz="2400" dirty="0"/>
              <a:t>Peuvent être réalisées par de nombreux niveaux de prestataires</a:t>
            </a:r>
          </a:p>
          <a:p>
            <a:pPr marL="415850" indent="-415850"/>
            <a:r>
              <a:rPr lang="fr-FR" sz="2400" dirty="0"/>
              <a:t>Aspirateur intra-utérin = facile à utiliser, nettoyer et traiter ; ne nécessite pas d'électricité</a:t>
            </a:r>
          </a:p>
          <a:p>
            <a:pPr marL="415850" indent="-415850"/>
            <a:r>
              <a:rPr lang="fr-FR" sz="2400" dirty="0"/>
              <a:t>Misoprostol = parfois moins cher ; souvent disponible pour des indications multiples</a:t>
            </a:r>
          </a:p>
        </p:txBody>
      </p:sp>
      <p:pic>
        <p:nvPicPr>
          <p:cNvPr id="4" name="Content Placeholder 4">
            <a:extLst>
              <a:ext uri="{FF2B5EF4-FFF2-40B4-BE49-F238E27FC236}">
                <a16:creationId xmlns:a16="http://schemas.microsoft.com/office/drawing/2014/main" id="{398CA6CE-4527-4432-B520-568D6BC05322}"/>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157295" y="1891953"/>
            <a:ext cx="2923894" cy="2190982"/>
          </a:xfrm>
          <a:prstGeom prst="rect">
            <a:avLst/>
          </a:prstGeom>
        </p:spPr>
      </p:pic>
      <p:sp>
        <p:nvSpPr>
          <p:cNvPr id="5" name="Text Placeholder 8">
            <a:extLst>
              <a:ext uri="{FF2B5EF4-FFF2-40B4-BE49-F238E27FC236}">
                <a16:creationId xmlns:a16="http://schemas.microsoft.com/office/drawing/2014/main" id="{188E1896-C544-4DF7-9C02-8B8E16158BF4}"/>
              </a:ext>
            </a:extLst>
          </p:cNvPr>
          <p:cNvSpPr txBox="1">
            <a:spLocks/>
          </p:cNvSpPr>
          <p:nvPr/>
        </p:nvSpPr>
        <p:spPr>
          <a:xfrm>
            <a:off x="7157295" y="3777572"/>
            <a:ext cx="2923894" cy="399468"/>
          </a:xfrm>
          <a:prstGeom prst="rect">
            <a:avLst/>
          </a:prstGeom>
          <a:solidFill>
            <a:srgbClr val="FFC000"/>
          </a:solidFill>
          <a:ln w="44450" cap="flat" cmpd="sng" algn="ctr">
            <a:noFill/>
            <a:prstDash val="solid"/>
          </a:ln>
          <a:effectLst/>
        </p:spPr>
        <p:txBody>
          <a:bodyPr vert="horz" lIns="41584" tIns="20792" rIns="41584" bIns="20792" rtlCol="0" anchor="ctr">
            <a:normAutofit/>
          </a:bodyPr>
          <a:lstStyle>
            <a:lvl1pPr marL="0" indent="0" algn="ctr" defTabSz="914400" rtl="0" eaLnBrk="1" latinLnBrk="0" hangingPunct="1">
              <a:spcBef>
                <a:spcPct val="20000"/>
              </a:spcBef>
              <a:buClr>
                <a:schemeClr val="accent1"/>
              </a:buClr>
              <a:buSzPct val="85000"/>
              <a:buFont typeface="Arial" pitchFamily="34" charset="0"/>
              <a:buNone/>
              <a:defRPr sz="2000" b="0" kern="1200">
                <a:solidFill>
                  <a:schemeClr val="bg1"/>
                </a:solidFill>
                <a:latin typeface="+mn-lt"/>
                <a:ea typeface="+mn-ea"/>
                <a:cs typeface="+mn-cs"/>
              </a:defRPr>
            </a:lvl1pPr>
            <a:lvl2pPr marL="457200" indent="0" algn="l" defTabSz="914400" rtl="0" eaLnBrk="1" latinLnBrk="0" hangingPunct="1">
              <a:spcBef>
                <a:spcPct val="20000"/>
              </a:spcBef>
              <a:buClr>
                <a:schemeClr val="accent1"/>
              </a:buClr>
              <a:buSzPct val="85000"/>
              <a:buFont typeface="Arial" pitchFamily="34" charset="0"/>
              <a:buNone/>
              <a:defRPr sz="2000" b="1" kern="1200">
                <a:solidFill>
                  <a:schemeClr val="tx1"/>
                </a:solidFill>
                <a:latin typeface="+mn-lt"/>
                <a:ea typeface="+mn-ea"/>
                <a:cs typeface="+mn-cs"/>
              </a:defRPr>
            </a:lvl2pPr>
            <a:lvl3pPr marL="914400" indent="0" algn="l" defTabSz="914400" rtl="0" eaLnBrk="1" latinLnBrk="0" hangingPunct="1">
              <a:spcBef>
                <a:spcPct val="20000"/>
              </a:spcBef>
              <a:buClr>
                <a:schemeClr val="accent1"/>
              </a:buClr>
              <a:buSzPct val="90000"/>
              <a:buFont typeface="Arial" pitchFamily="34" charset="0"/>
              <a:buNone/>
              <a:defRPr sz="1800" b="1" kern="1200">
                <a:solidFill>
                  <a:schemeClr val="tx1"/>
                </a:solidFill>
                <a:latin typeface="+mn-lt"/>
                <a:ea typeface="+mn-ea"/>
                <a:cs typeface="+mn-cs"/>
              </a:defRPr>
            </a:lvl3pPr>
            <a:lvl4pPr marL="1371600" indent="0" algn="l" defTabSz="914400" rtl="0" eaLnBrk="1" latinLnBrk="0" hangingPunct="1">
              <a:spcBef>
                <a:spcPct val="20000"/>
              </a:spcBef>
              <a:buClr>
                <a:schemeClr val="accent1"/>
              </a:buClr>
              <a:buFont typeface="Arial" pitchFamily="34" charset="0"/>
              <a:buNone/>
              <a:defRPr sz="1600" b="1" kern="1200">
                <a:solidFill>
                  <a:schemeClr val="tx1"/>
                </a:solidFill>
                <a:latin typeface="+mn-lt"/>
                <a:ea typeface="+mn-ea"/>
                <a:cs typeface="+mn-cs"/>
              </a:defRPr>
            </a:lvl4pPr>
            <a:lvl5pPr marL="1828800" indent="0" algn="l" defTabSz="914400" rtl="0" eaLnBrk="1" latinLnBrk="0" hangingPunct="1">
              <a:spcBef>
                <a:spcPct val="20000"/>
              </a:spcBef>
              <a:buClr>
                <a:schemeClr val="accent1"/>
              </a:buClr>
              <a:buSzPct val="100000"/>
              <a:buFont typeface="Arial" pitchFamily="34" charset="0"/>
              <a:buNone/>
              <a:defRPr sz="1600" b="1" kern="1200" baseline="0">
                <a:solidFill>
                  <a:schemeClr val="tx1"/>
                </a:solidFill>
                <a:latin typeface="+mn-lt"/>
                <a:ea typeface="+mn-ea"/>
                <a:cs typeface="+mn-cs"/>
              </a:defRPr>
            </a:lvl5pPr>
            <a:lvl6pPr marL="2286000" indent="0" algn="l" defTabSz="914400" rtl="0" eaLnBrk="1" latinLnBrk="0" hangingPunct="1">
              <a:spcBef>
                <a:spcPct val="20000"/>
              </a:spcBef>
              <a:buClr>
                <a:schemeClr val="accent1"/>
              </a:buClr>
              <a:buFont typeface="Arial" pitchFamily="34" charset="0"/>
              <a:buNone/>
              <a:defRPr sz="1600" b="1" kern="1200">
                <a:solidFill>
                  <a:schemeClr val="tx1"/>
                </a:solidFill>
                <a:latin typeface="+mn-lt"/>
                <a:ea typeface="+mn-ea"/>
                <a:cs typeface="+mn-cs"/>
              </a:defRPr>
            </a:lvl6pPr>
            <a:lvl7pPr marL="2743200" indent="0" algn="l" defTabSz="914400" rtl="0" eaLnBrk="1" latinLnBrk="0" hangingPunct="1">
              <a:spcBef>
                <a:spcPct val="20000"/>
              </a:spcBef>
              <a:buClr>
                <a:schemeClr val="accent1"/>
              </a:buClr>
              <a:buFont typeface="Arial" pitchFamily="34" charset="0"/>
              <a:buNone/>
              <a:defRPr sz="1600" b="1" kern="1200">
                <a:solidFill>
                  <a:schemeClr val="tx1"/>
                </a:solidFill>
                <a:latin typeface="+mn-lt"/>
                <a:ea typeface="+mn-ea"/>
                <a:cs typeface="+mn-cs"/>
              </a:defRPr>
            </a:lvl7pPr>
            <a:lvl8pPr marL="3200400" indent="0" algn="l" defTabSz="914400" rtl="0" eaLnBrk="1" latinLnBrk="0" hangingPunct="1">
              <a:spcBef>
                <a:spcPct val="20000"/>
              </a:spcBef>
              <a:buClr>
                <a:schemeClr val="accent1"/>
              </a:buClr>
              <a:buFont typeface="Arial" pitchFamily="34" charset="0"/>
              <a:buNone/>
              <a:defRPr sz="1600" b="1" kern="1200">
                <a:solidFill>
                  <a:schemeClr val="tx1"/>
                </a:solidFill>
                <a:latin typeface="+mn-lt"/>
                <a:ea typeface="+mn-ea"/>
                <a:cs typeface="+mn-cs"/>
              </a:defRPr>
            </a:lvl8pPr>
            <a:lvl9pPr marL="3657600" indent="0" algn="l" defTabSz="914400" rtl="0" eaLnBrk="1" latinLnBrk="0" hangingPunct="1">
              <a:spcBef>
                <a:spcPct val="20000"/>
              </a:spcBef>
              <a:buClr>
                <a:schemeClr val="accent1"/>
              </a:buClr>
              <a:buFont typeface="Arial" pitchFamily="34" charset="0"/>
              <a:buNone/>
              <a:defRPr sz="1600" b="1" kern="1200">
                <a:solidFill>
                  <a:schemeClr val="tx1"/>
                </a:solidFill>
                <a:latin typeface="+mn-lt"/>
                <a:ea typeface="+mn-ea"/>
                <a:cs typeface="+mn-cs"/>
              </a:defRPr>
            </a:lvl9pPr>
          </a:lstStyle>
          <a:p>
            <a:pPr defTabSz="554466">
              <a:buClr>
                <a:srgbClr val="00AFDB"/>
              </a:buClr>
              <a:defRPr/>
            </a:pPr>
            <a:r>
              <a:rPr lang="fr-FR" sz="1698" dirty="0">
                <a:solidFill>
                  <a:srgbClr val="000000"/>
                </a:solidFill>
                <a:latin typeface="Arial"/>
                <a:cs typeface="Arial"/>
              </a:rPr>
              <a:t>Efficacité à &gt;97 %-99,5 %</a:t>
            </a:r>
          </a:p>
        </p:txBody>
      </p:sp>
      <p:pic>
        <p:nvPicPr>
          <p:cNvPr id="6" name="Picture 5">
            <a:extLst>
              <a:ext uri="{FF2B5EF4-FFF2-40B4-BE49-F238E27FC236}">
                <a16:creationId xmlns:a16="http://schemas.microsoft.com/office/drawing/2014/main" id="{865E5FEE-AA7D-4833-A507-F60B1A928EB4}"/>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775954" y="4396681"/>
            <a:ext cx="2420513" cy="1563490"/>
          </a:xfrm>
          <a:prstGeom prst="rect">
            <a:avLst/>
          </a:prstGeom>
        </p:spPr>
      </p:pic>
      <p:sp>
        <p:nvSpPr>
          <p:cNvPr id="7" name="Text Placeholder 9">
            <a:extLst>
              <a:ext uri="{FF2B5EF4-FFF2-40B4-BE49-F238E27FC236}">
                <a16:creationId xmlns:a16="http://schemas.microsoft.com/office/drawing/2014/main" id="{73AA4CC1-5104-46FC-B92A-9B26F95553E9}"/>
              </a:ext>
            </a:extLst>
          </p:cNvPr>
          <p:cNvSpPr txBox="1">
            <a:spLocks/>
          </p:cNvSpPr>
          <p:nvPr/>
        </p:nvSpPr>
        <p:spPr>
          <a:xfrm>
            <a:off x="5807995" y="5960171"/>
            <a:ext cx="2356430" cy="419375"/>
          </a:xfrm>
          <a:prstGeom prst="rect">
            <a:avLst/>
          </a:prstGeom>
          <a:solidFill>
            <a:srgbClr val="FFC000"/>
          </a:solidFill>
          <a:ln w="44450" cap="flat" cmpd="sng" algn="ctr">
            <a:noFill/>
            <a:prstDash val="solid"/>
          </a:ln>
          <a:effectLst/>
        </p:spPr>
        <p:txBody>
          <a:bodyPr vert="horz" lIns="41584" tIns="20792" rIns="41584" bIns="20792" rtlCol="0" anchor="ctr">
            <a:normAutofit fontScale="92500"/>
          </a:bodyPr>
          <a:lstStyle>
            <a:lvl1pPr marL="0" indent="0" algn="ctr" defTabSz="914400" rtl="0" eaLnBrk="1" latinLnBrk="0" hangingPunct="1">
              <a:spcBef>
                <a:spcPct val="20000"/>
              </a:spcBef>
              <a:buClr>
                <a:schemeClr val="accent1"/>
              </a:buClr>
              <a:buSzPct val="85000"/>
              <a:buFont typeface="Arial" pitchFamily="34" charset="0"/>
              <a:buNone/>
              <a:defRPr lang="en-US" sz="2000" b="0" kern="1200" dirty="0" smtClean="0">
                <a:solidFill>
                  <a:schemeClr val="bg1"/>
                </a:solidFill>
                <a:latin typeface="+mn-lt"/>
                <a:ea typeface="+mn-ea"/>
                <a:cs typeface="+mn-cs"/>
              </a:defRPr>
            </a:lvl1pPr>
            <a:lvl2pPr marL="457200" indent="0" algn="l" defTabSz="914400" rtl="0" eaLnBrk="1" latinLnBrk="0" hangingPunct="1">
              <a:spcBef>
                <a:spcPct val="20000"/>
              </a:spcBef>
              <a:buClr>
                <a:schemeClr val="accent1"/>
              </a:buClr>
              <a:buSzPct val="85000"/>
              <a:buFont typeface="Arial" pitchFamily="34" charset="0"/>
              <a:buNone/>
              <a:defRPr sz="2000" b="1" kern="1200">
                <a:solidFill>
                  <a:schemeClr val="tx1"/>
                </a:solidFill>
                <a:latin typeface="+mn-lt"/>
                <a:ea typeface="+mn-ea"/>
                <a:cs typeface="+mn-cs"/>
              </a:defRPr>
            </a:lvl2pPr>
            <a:lvl3pPr marL="914400" indent="0" algn="l" defTabSz="914400" rtl="0" eaLnBrk="1" latinLnBrk="0" hangingPunct="1">
              <a:spcBef>
                <a:spcPct val="20000"/>
              </a:spcBef>
              <a:buClr>
                <a:schemeClr val="accent1"/>
              </a:buClr>
              <a:buSzPct val="90000"/>
              <a:buFont typeface="Arial" pitchFamily="34" charset="0"/>
              <a:buNone/>
              <a:defRPr sz="1800" b="1" kern="1200">
                <a:solidFill>
                  <a:schemeClr val="tx1"/>
                </a:solidFill>
                <a:latin typeface="+mn-lt"/>
                <a:ea typeface="+mn-ea"/>
                <a:cs typeface="+mn-cs"/>
              </a:defRPr>
            </a:lvl3pPr>
            <a:lvl4pPr marL="1371600" indent="0" algn="l" defTabSz="914400" rtl="0" eaLnBrk="1" latinLnBrk="0" hangingPunct="1">
              <a:spcBef>
                <a:spcPct val="20000"/>
              </a:spcBef>
              <a:buClr>
                <a:schemeClr val="accent1"/>
              </a:buClr>
              <a:buFont typeface="Arial" pitchFamily="34" charset="0"/>
              <a:buNone/>
              <a:defRPr sz="1600" b="1" kern="1200">
                <a:solidFill>
                  <a:schemeClr val="tx1"/>
                </a:solidFill>
                <a:latin typeface="+mn-lt"/>
                <a:ea typeface="+mn-ea"/>
                <a:cs typeface="+mn-cs"/>
              </a:defRPr>
            </a:lvl4pPr>
            <a:lvl5pPr marL="1828800" indent="0" algn="l" defTabSz="914400" rtl="0" eaLnBrk="1" latinLnBrk="0" hangingPunct="1">
              <a:spcBef>
                <a:spcPct val="20000"/>
              </a:spcBef>
              <a:buClr>
                <a:schemeClr val="accent1"/>
              </a:buClr>
              <a:buSzPct val="100000"/>
              <a:buFont typeface="Arial" pitchFamily="34" charset="0"/>
              <a:buNone/>
              <a:defRPr sz="1600" b="1" kern="1200" baseline="0">
                <a:solidFill>
                  <a:schemeClr val="tx1"/>
                </a:solidFill>
                <a:latin typeface="+mn-lt"/>
                <a:ea typeface="+mn-ea"/>
                <a:cs typeface="+mn-cs"/>
              </a:defRPr>
            </a:lvl5pPr>
            <a:lvl6pPr marL="2286000" indent="0" algn="l" defTabSz="914400" rtl="0" eaLnBrk="1" latinLnBrk="0" hangingPunct="1">
              <a:spcBef>
                <a:spcPct val="20000"/>
              </a:spcBef>
              <a:buClr>
                <a:schemeClr val="accent1"/>
              </a:buClr>
              <a:buFont typeface="Arial" pitchFamily="34" charset="0"/>
              <a:buNone/>
              <a:defRPr sz="1600" b="1" kern="1200">
                <a:solidFill>
                  <a:schemeClr val="tx1"/>
                </a:solidFill>
                <a:latin typeface="+mn-lt"/>
                <a:ea typeface="+mn-ea"/>
                <a:cs typeface="+mn-cs"/>
              </a:defRPr>
            </a:lvl6pPr>
            <a:lvl7pPr marL="2743200" indent="0" algn="l" defTabSz="914400" rtl="0" eaLnBrk="1" latinLnBrk="0" hangingPunct="1">
              <a:spcBef>
                <a:spcPct val="20000"/>
              </a:spcBef>
              <a:buClr>
                <a:schemeClr val="accent1"/>
              </a:buClr>
              <a:buFont typeface="Arial" pitchFamily="34" charset="0"/>
              <a:buNone/>
              <a:defRPr sz="1600" b="1" kern="1200">
                <a:solidFill>
                  <a:schemeClr val="tx1"/>
                </a:solidFill>
                <a:latin typeface="+mn-lt"/>
                <a:ea typeface="+mn-ea"/>
                <a:cs typeface="+mn-cs"/>
              </a:defRPr>
            </a:lvl7pPr>
            <a:lvl8pPr marL="3200400" indent="0" algn="l" defTabSz="914400" rtl="0" eaLnBrk="1" latinLnBrk="0" hangingPunct="1">
              <a:spcBef>
                <a:spcPct val="20000"/>
              </a:spcBef>
              <a:buClr>
                <a:schemeClr val="accent1"/>
              </a:buClr>
              <a:buFont typeface="Arial" pitchFamily="34" charset="0"/>
              <a:buNone/>
              <a:defRPr sz="1600" b="1" kern="1200">
                <a:solidFill>
                  <a:schemeClr val="tx1"/>
                </a:solidFill>
                <a:latin typeface="+mn-lt"/>
                <a:ea typeface="+mn-ea"/>
                <a:cs typeface="+mn-cs"/>
              </a:defRPr>
            </a:lvl8pPr>
            <a:lvl9pPr marL="3657600" indent="0" algn="l" defTabSz="914400" rtl="0" eaLnBrk="1" latinLnBrk="0" hangingPunct="1">
              <a:spcBef>
                <a:spcPct val="20000"/>
              </a:spcBef>
              <a:buClr>
                <a:schemeClr val="accent1"/>
              </a:buClr>
              <a:buFont typeface="Arial" pitchFamily="34" charset="0"/>
              <a:buNone/>
              <a:defRPr sz="1600" b="1" kern="1200">
                <a:solidFill>
                  <a:schemeClr val="tx1"/>
                </a:solidFill>
                <a:latin typeface="+mn-lt"/>
                <a:ea typeface="+mn-ea"/>
                <a:cs typeface="+mn-cs"/>
              </a:defRPr>
            </a:lvl9pPr>
          </a:lstStyle>
          <a:p>
            <a:pPr defTabSz="554466">
              <a:buClr>
                <a:srgbClr val="00AFDB"/>
              </a:buClr>
              <a:defRPr/>
            </a:pPr>
            <a:r>
              <a:rPr lang="fr-FR" sz="1698" dirty="0">
                <a:solidFill>
                  <a:srgbClr val="000000"/>
                </a:solidFill>
                <a:latin typeface="Arial"/>
                <a:cs typeface="Arial"/>
              </a:rPr>
              <a:t>Efficacité à &gt;95 %-98 %</a:t>
            </a:r>
          </a:p>
        </p:txBody>
      </p:sp>
      <p:pic>
        <p:nvPicPr>
          <p:cNvPr id="8" name="Picture 7">
            <a:extLst>
              <a:ext uri="{FF2B5EF4-FFF2-40B4-BE49-F238E27FC236}">
                <a16:creationId xmlns:a16="http://schemas.microsoft.com/office/drawing/2014/main" id="{CC2822FF-DD47-406C-816A-E0B6117CE457}"/>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9227381" y="4588817"/>
            <a:ext cx="1040090" cy="1563490"/>
          </a:xfrm>
          <a:prstGeom prst="rect">
            <a:avLst/>
          </a:prstGeom>
        </p:spPr>
      </p:pic>
      <p:sp>
        <p:nvSpPr>
          <p:cNvPr id="9" name="Text Placeholder 9">
            <a:extLst>
              <a:ext uri="{FF2B5EF4-FFF2-40B4-BE49-F238E27FC236}">
                <a16:creationId xmlns:a16="http://schemas.microsoft.com/office/drawing/2014/main" id="{1B548C4F-D735-4DF9-AF1A-926135667568}"/>
              </a:ext>
            </a:extLst>
          </p:cNvPr>
          <p:cNvSpPr txBox="1">
            <a:spLocks/>
          </p:cNvSpPr>
          <p:nvPr/>
        </p:nvSpPr>
        <p:spPr>
          <a:xfrm>
            <a:off x="8814397" y="5960171"/>
            <a:ext cx="1866059" cy="384272"/>
          </a:xfrm>
          <a:prstGeom prst="rect">
            <a:avLst/>
          </a:prstGeom>
          <a:solidFill>
            <a:srgbClr val="FFC000"/>
          </a:solidFill>
          <a:ln w="44450" cap="flat" cmpd="sng" algn="ctr">
            <a:noFill/>
            <a:prstDash val="solid"/>
          </a:ln>
          <a:effectLst/>
        </p:spPr>
        <p:txBody>
          <a:bodyPr vert="horz" lIns="41584" tIns="20792" rIns="41584" bIns="20792" rtlCol="0" anchor="ctr">
            <a:noAutofit/>
          </a:bodyPr>
          <a:lstStyle>
            <a:lvl1pPr marL="0" indent="0" algn="ctr" defTabSz="914400" rtl="0" eaLnBrk="1" latinLnBrk="0" hangingPunct="1">
              <a:spcBef>
                <a:spcPct val="20000"/>
              </a:spcBef>
              <a:buClr>
                <a:schemeClr val="accent1"/>
              </a:buClr>
              <a:buSzPct val="85000"/>
              <a:buFont typeface="Arial" pitchFamily="34" charset="0"/>
              <a:buNone/>
              <a:defRPr lang="en-US" sz="2000" b="0" kern="1200" dirty="0" smtClean="0">
                <a:solidFill>
                  <a:schemeClr val="bg1"/>
                </a:solidFill>
                <a:latin typeface="+mn-lt"/>
                <a:ea typeface="+mn-ea"/>
                <a:cs typeface="+mn-cs"/>
              </a:defRPr>
            </a:lvl1pPr>
            <a:lvl2pPr marL="457200" indent="0" algn="l" defTabSz="914400" rtl="0" eaLnBrk="1" latinLnBrk="0" hangingPunct="1">
              <a:spcBef>
                <a:spcPct val="20000"/>
              </a:spcBef>
              <a:buClr>
                <a:schemeClr val="accent1"/>
              </a:buClr>
              <a:buSzPct val="85000"/>
              <a:buFont typeface="Arial" pitchFamily="34" charset="0"/>
              <a:buNone/>
              <a:defRPr sz="2000" b="1" kern="1200">
                <a:solidFill>
                  <a:schemeClr val="tx1"/>
                </a:solidFill>
                <a:latin typeface="+mn-lt"/>
                <a:ea typeface="+mn-ea"/>
                <a:cs typeface="+mn-cs"/>
              </a:defRPr>
            </a:lvl2pPr>
            <a:lvl3pPr marL="914400" indent="0" algn="l" defTabSz="914400" rtl="0" eaLnBrk="1" latinLnBrk="0" hangingPunct="1">
              <a:spcBef>
                <a:spcPct val="20000"/>
              </a:spcBef>
              <a:buClr>
                <a:schemeClr val="accent1"/>
              </a:buClr>
              <a:buSzPct val="90000"/>
              <a:buFont typeface="Arial" pitchFamily="34" charset="0"/>
              <a:buNone/>
              <a:defRPr sz="1800" b="1" kern="1200">
                <a:solidFill>
                  <a:schemeClr val="tx1"/>
                </a:solidFill>
                <a:latin typeface="+mn-lt"/>
                <a:ea typeface="+mn-ea"/>
                <a:cs typeface="+mn-cs"/>
              </a:defRPr>
            </a:lvl3pPr>
            <a:lvl4pPr marL="1371600" indent="0" algn="l" defTabSz="914400" rtl="0" eaLnBrk="1" latinLnBrk="0" hangingPunct="1">
              <a:spcBef>
                <a:spcPct val="20000"/>
              </a:spcBef>
              <a:buClr>
                <a:schemeClr val="accent1"/>
              </a:buClr>
              <a:buFont typeface="Arial" pitchFamily="34" charset="0"/>
              <a:buNone/>
              <a:defRPr sz="1600" b="1" kern="1200">
                <a:solidFill>
                  <a:schemeClr val="tx1"/>
                </a:solidFill>
                <a:latin typeface="+mn-lt"/>
                <a:ea typeface="+mn-ea"/>
                <a:cs typeface="+mn-cs"/>
              </a:defRPr>
            </a:lvl4pPr>
            <a:lvl5pPr marL="1828800" indent="0" algn="l" defTabSz="914400" rtl="0" eaLnBrk="1" latinLnBrk="0" hangingPunct="1">
              <a:spcBef>
                <a:spcPct val="20000"/>
              </a:spcBef>
              <a:buClr>
                <a:schemeClr val="accent1"/>
              </a:buClr>
              <a:buSzPct val="100000"/>
              <a:buFont typeface="Arial" pitchFamily="34" charset="0"/>
              <a:buNone/>
              <a:defRPr sz="1600" b="1" kern="1200" baseline="0">
                <a:solidFill>
                  <a:schemeClr val="tx1"/>
                </a:solidFill>
                <a:latin typeface="+mn-lt"/>
                <a:ea typeface="+mn-ea"/>
                <a:cs typeface="+mn-cs"/>
              </a:defRPr>
            </a:lvl5pPr>
            <a:lvl6pPr marL="2286000" indent="0" algn="l" defTabSz="914400" rtl="0" eaLnBrk="1" latinLnBrk="0" hangingPunct="1">
              <a:spcBef>
                <a:spcPct val="20000"/>
              </a:spcBef>
              <a:buClr>
                <a:schemeClr val="accent1"/>
              </a:buClr>
              <a:buFont typeface="Arial" pitchFamily="34" charset="0"/>
              <a:buNone/>
              <a:defRPr sz="1600" b="1" kern="1200">
                <a:solidFill>
                  <a:schemeClr val="tx1"/>
                </a:solidFill>
                <a:latin typeface="+mn-lt"/>
                <a:ea typeface="+mn-ea"/>
                <a:cs typeface="+mn-cs"/>
              </a:defRPr>
            </a:lvl6pPr>
            <a:lvl7pPr marL="2743200" indent="0" algn="l" defTabSz="914400" rtl="0" eaLnBrk="1" latinLnBrk="0" hangingPunct="1">
              <a:spcBef>
                <a:spcPct val="20000"/>
              </a:spcBef>
              <a:buClr>
                <a:schemeClr val="accent1"/>
              </a:buClr>
              <a:buFont typeface="Arial" pitchFamily="34" charset="0"/>
              <a:buNone/>
              <a:defRPr sz="1600" b="1" kern="1200">
                <a:solidFill>
                  <a:schemeClr val="tx1"/>
                </a:solidFill>
                <a:latin typeface="+mn-lt"/>
                <a:ea typeface="+mn-ea"/>
                <a:cs typeface="+mn-cs"/>
              </a:defRPr>
            </a:lvl7pPr>
            <a:lvl8pPr marL="3200400" indent="0" algn="l" defTabSz="914400" rtl="0" eaLnBrk="1" latinLnBrk="0" hangingPunct="1">
              <a:spcBef>
                <a:spcPct val="20000"/>
              </a:spcBef>
              <a:buClr>
                <a:schemeClr val="accent1"/>
              </a:buClr>
              <a:buFont typeface="Arial" pitchFamily="34" charset="0"/>
              <a:buNone/>
              <a:defRPr sz="1600" b="1" kern="1200">
                <a:solidFill>
                  <a:schemeClr val="tx1"/>
                </a:solidFill>
                <a:latin typeface="+mn-lt"/>
                <a:ea typeface="+mn-ea"/>
                <a:cs typeface="+mn-cs"/>
              </a:defRPr>
            </a:lvl8pPr>
            <a:lvl9pPr marL="3657600" indent="0" algn="l" defTabSz="914400" rtl="0" eaLnBrk="1" latinLnBrk="0" hangingPunct="1">
              <a:spcBef>
                <a:spcPct val="20000"/>
              </a:spcBef>
              <a:buClr>
                <a:schemeClr val="accent1"/>
              </a:buClr>
              <a:buFont typeface="Arial" pitchFamily="34" charset="0"/>
              <a:buNone/>
              <a:defRPr sz="1600" b="1" kern="1200">
                <a:solidFill>
                  <a:schemeClr val="tx1"/>
                </a:solidFill>
                <a:latin typeface="+mn-lt"/>
                <a:ea typeface="+mn-ea"/>
                <a:cs typeface="+mn-cs"/>
              </a:defRPr>
            </a:lvl9pPr>
          </a:lstStyle>
          <a:p>
            <a:pPr defTabSz="554466">
              <a:buClr>
                <a:srgbClr val="00AFDB"/>
              </a:buClr>
              <a:defRPr/>
            </a:pPr>
            <a:r>
              <a:rPr lang="fr-FR" sz="1698" dirty="0">
                <a:solidFill>
                  <a:schemeClr val="tx1"/>
                </a:solidFill>
                <a:latin typeface="Arial"/>
                <a:cs typeface="Arial"/>
              </a:rPr>
              <a:t>Efficacité à &gt;85+%</a:t>
            </a:r>
          </a:p>
        </p:txBody>
      </p:sp>
    </p:spTree>
    <p:extLst>
      <p:ext uri="{BB962C8B-B14F-4D97-AF65-F5344CB8AC3E}">
        <p14:creationId xmlns:p14="http://schemas.microsoft.com/office/powerpoint/2010/main" val="35877122"/>
      </p:ext>
    </p:extLst>
  </p:cSld>
  <p:clrMapOvr>
    <a:masterClrMapping/>
  </p:clrMapOvr>
</p:sld>
</file>

<file path=ppt/theme/theme1.xml><?xml version="1.0" encoding="utf-8"?>
<a:theme xmlns:a="http://schemas.openxmlformats.org/drawingml/2006/main" name="Office Theme">
  <a:themeElements>
    <a:clrScheme name="Ipas brand refresh 2022">
      <a:dk1>
        <a:srgbClr val="000000"/>
      </a:dk1>
      <a:lt1>
        <a:srgbClr val="FFFFFF"/>
      </a:lt1>
      <a:dk2>
        <a:srgbClr val="44546A"/>
      </a:dk2>
      <a:lt2>
        <a:srgbClr val="E7E6E6"/>
      </a:lt2>
      <a:accent1>
        <a:srgbClr val="F15928"/>
      </a:accent1>
      <a:accent2>
        <a:srgbClr val="F9ED7D"/>
      </a:accent2>
      <a:accent3>
        <a:srgbClr val="2E3856"/>
      </a:accent3>
      <a:accent4>
        <a:srgbClr val="D8B39C"/>
      </a:accent4>
      <a:accent5>
        <a:srgbClr val="C0CEC8"/>
      </a:accent5>
      <a:accent6>
        <a:srgbClr val="F79C7F"/>
      </a:accent6>
      <a:hlink>
        <a:srgbClr val="2E3856"/>
      </a:hlink>
      <a:folHlink>
        <a:srgbClr val="586078"/>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Ipas_Presentation_Template_Arial_04-22" id="{A1032BA9-1957-764D-ABBB-8FC102768BEF}" vid="{2162889E-2EB7-8E4F-87C7-AA2E60D3121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62AD7767B90EB64FB992BA2140A6F665" ma:contentTypeVersion="17" ma:contentTypeDescription="Create a new document." ma:contentTypeScope="" ma:versionID="8e3b90696604757b68a14bdaacc43fc7">
  <xsd:schema xmlns:xsd="http://www.w3.org/2001/XMLSchema" xmlns:xs="http://www.w3.org/2001/XMLSchema" xmlns:p="http://schemas.microsoft.com/office/2006/metadata/properties" xmlns:ns2="http://schemas.microsoft.com/sharepoint/v4" xmlns:ns3="eaabc42c-abff-4e10-a1d4-30dd7a9c0116" xmlns:ns4="a0a77274-5071-4e8d-8122-caa3a776cd05" targetNamespace="http://schemas.microsoft.com/office/2006/metadata/properties" ma:root="true" ma:fieldsID="9428034715a70164570f6354dae458d0" ns2:_="" ns3:_="" ns4:_="">
    <xsd:import namespace="http://schemas.microsoft.com/sharepoint/v4"/>
    <xsd:import namespace="eaabc42c-abff-4e10-a1d4-30dd7a9c0116"/>
    <xsd:import namespace="a0a77274-5071-4e8d-8122-caa3a776cd05"/>
    <xsd:element name="properties">
      <xsd:complexType>
        <xsd:sequence>
          <xsd:element name="documentManagement">
            <xsd:complexType>
              <xsd:all>
                <xsd:element ref="ns2:IconOverlay" minOccurs="0"/>
                <xsd:element ref="ns3:SharedWithUsers" minOccurs="0"/>
                <xsd:element ref="ns3:SharedWithDetails" minOccurs="0"/>
                <xsd:element ref="ns4:MediaServiceMetadata" minOccurs="0"/>
                <xsd:element ref="ns4:MediaServiceFastMetadata" minOccurs="0"/>
                <xsd:element ref="ns4:MediaServiceDateTaken" minOccurs="0"/>
                <xsd:element ref="ns4:MediaServiceAutoTags" minOccurs="0"/>
                <xsd:element ref="ns4:MediaServiceOCR" minOccurs="0"/>
                <xsd:element ref="ns4:MediaServiceLocation" minOccurs="0"/>
                <xsd:element ref="ns4:MediaServiceEventHashCode" minOccurs="0"/>
                <xsd:element ref="ns4:MediaServiceGenerationTime" minOccurs="0"/>
                <xsd:element ref="ns4:MediaServiceAutoKeyPoints" minOccurs="0"/>
                <xsd:element ref="ns4:MediaServiceKeyPoints" minOccurs="0"/>
                <xsd:element ref="ns4:lcf76f155ced4ddcb4097134ff3c332f" minOccurs="0"/>
                <xsd:element ref="ns3:TaxCatchAll" minOccurs="0"/>
                <xsd:element ref="ns4: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4" elementFormDefault="qualified">
    <xsd:import namespace="http://schemas.microsoft.com/office/2006/documentManagement/types"/>
    <xsd:import namespace="http://schemas.microsoft.com/office/infopath/2007/PartnerControls"/>
    <xsd:element name="IconOverlay" ma:index="8" nillable="true" ma:displayName="IconOverlay" ma:hidden="true" ma:internalName="IconOverlay">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eaabc42c-abff-4e10-a1d4-30dd7a9c0116" elementFormDefault="qualified">
    <xsd:import namespace="http://schemas.microsoft.com/office/2006/documentManagement/types"/>
    <xsd:import namespace="http://schemas.microsoft.com/office/infopath/2007/PartnerControls"/>
    <xsd:element name="SharedWithUsers" ma:index="9"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0" nillable="true" ma:displayName="Shared With Details" ma:description="" ma:internalName="SharedWithDetails" ma:readOnly="true">
      <xsd:simpleType>
        <xsd:restriction base="dms:Note">
          <xsd:maxLength value="255"/>
        </xsd:restriction>
      </xsd:simpleType>
    </xsd:element>
    <xsd:element name="TaxCatchAll" ma:index="23" nillable="true" ma:displayName="Taxonomy Catch All Column" ma:hidden="true" ma:list="{01201297-4cc0-43bd-b641-7ae6fca9daa2}" ma:internalName="TaxCatchAll" ma:showField="CatchAllData" ma:web="eaabc42c-abff-4e10-a1d4-30dd7a9c0116">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a0a77274-5071-4e8d-8122-caa3a776cd05" elementFormDefault="qualified">
    <xsd:import namespace="http://schemas.microsoft.com/office/2006/documentManagement/types"/>
    <xsd:import namespace="http://schemas.microsoft.com/office/infopath/2007/PartnerControls"/>
    <xsd:element name="MediaServiceMetadata" ma:index="11" nillable="true" ma:displayName="MediaServiceMetadata" ma:description="" ma:hidden="true" ma:internalName="MediaServiceMetadata" ma:readOnly="true">
      <xsd:simpleType>
        <xsd:restriction base="dms:Note"/>
      </xsd:simpleType>
    </xsd:element>
    <xsd:element name="MediaServiceFastMetadata" ma:index="12" nillable="true" ma:displayName="MediaServiceFastMetadata" ma:description="" ma:hidden="true" ma:internalName="MediaServiceFastMetadata" ma:readOnly="true">
      <xsd:simpleType>
        <xsd:restriction base="dms:Note"/>
      </xsd:simpleType>
    </xsd:element>
    <xsd:element name="MediaServiceDateTaken" ma:index="13" nillable="true" ma:displayName="MediaServiceDateTaken" ma:description="" ma:hidden="true" ma:internalName="MediaServiceDateTaken" ma:readOnly="true">
      <xsd:simpleType>
        <xsd:restriction base="dms:Text"/>
      </xsd:simpleType>
    </xsd:element>
    <xsd:element name="MediaServiceAutoTags" ma:index="14" nillable="true" ma:displayName="MediaServiceAutoTags" ma:description="" ma:internalName="MediaServiceAutoTags" ma:readOnly="true">
      <xsd:simpleType>
        <xsd:restriction base="dms:Text"/>
      </xsd:simpleType>
    </xsd:element>
    <xsd:element name="MediaServiceOCR" ma:index="15" nillable="true" ma:displayName="MediaServiceOCR" ma:internalName="MediaServiceOCR" ma:readOnly="true">
      <xsd:simpleType>
        <xsd:restriction base="dms:Note">
          <xsd:maxLength value="255"/>
        </xsd:restriction>
      </xsd:simpleType>
    </xsd:element>
    <xsd:element name="MediaServiceLocation" ma:index="16" nillable="true" ma:displayName="MediaServiceLocation" ma:internalName="MediaServiceLocation"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AutoKeyPoints" ma:index="19" nillable="true" ma:displayName="MediaServiceAutoKeyPoints" ma:hidden="true" ma:internalName="MediaServiceAutoKeyPoints" ma:readOnly="true">
      <xsd:simpleType>
        <xsd:restriction base="dms:Note"/>
      </xsd:simpleType>
    </xsd:element>
    <xsd:element name="MediaServiceKeyPoints" ma:index="20" nillable="true" ma:displayName="KeyPoints" ma:internalName="MediaServiceKeyPoints" ma:readOnly="true">
      <xsd:simpleType>
        <xsd:restriction base="dms:Note">
          <xsd:maxLength value="255"/>
        </xsd:restrictio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2ada535f-24d9-4300-95d3-734107741fc0" ma:termSetId="09814cd3-568e-fe90-9814-8d621ff8fb84" ma:anchorId="fba54fb3-c3e1-fe81-a776-ca4b69148c4d" ma:open="true" ma:isKeyword="false">
      <xsd:complexType>
        <xsd:sequence>
          <xsd:element ref="pc:Terms" minOccurs="0" maxOccurs="1"/>
        </xsd:sequence>
      </xsd:complexType>
    </xsd:element>
    <xsd:element name="MediaLengthInSeconds" ma:index="24" nillable="true" ma:displayName="MediaLengthInSeconds" ma:hidden="true" ma:internalName="MediaLengthInSeconds" ma:readOnly="tru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IconOverlay xmlns="http://schemas.microsoft.com/sharepoint/v4" xsi:nil="true"/>
    <lcf76f155ced4ddcb4097134ff3c332f xmlns="a0a77274-5071-4e8d-8122-caa3a776cd05">
      <Terms xmlns="http://schemas.microsoft.com/office/infopath/2007/PartnerControls"/>
    </lcf76f155ced4ddcb4097134ff3c332f>
    <TaxCatchAll xmlns="eaabc42c-abff-4e10-a1d4-30dd7a9c0116"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B1B0B16B-A572-4692-AF7D-AA5106136E2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4"/>
    <ds:schemaRef ds:uri="eaabc42c-abff-4e10-a1d4-30dd7a9c0116"/>
    <ds:schemaRef ds:uri="a0a77274-5071-4e8d-8122-caa3a776cd0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667E5143-3FFF-4BD3-8CEC-3A49E884073F}">
  <ds:schemaRefs>
    <ds:schemaRef ds:uri="http://schemas.microsoft.com/office/2006/metadata/properties"/>
    <ds:schemaRef ds:uri="http://purl.org/dc/terms/"/>
    <ds:schemaRef ds:uri="http://www.w3.org/XML/1998/namespace"/>
    <ds:schemaRef ds:uri="http://purl.org/dc/elements/1.1/"/>
    <ds:schemaRef ds:uri="http://schemas.microsoft.com/office/2006/documentManagement/types"/>
    <ds:schemaRef ds:uri="a0a77274-5071-4e8d-8122-caa3a776cd05"/>
    <ds:schemaRef ds:uri="http://schemas.microsoft.com/office/infopath/2007/PartnerControls"/>
    <ds:schemaRef ds:uri="http://schemas.openxmlformats.org/package/2006/metadata/core-properties"/>
    <ds:schemaRef ds:uri="eaabc42c-abff-4e10-a1d4-30dd7a9c0116"/>
    <ds:schemaRef ds:uri="http://schemas.microsoft.com/sharepoint/v4"/>
    <ds:schemaRef ds:uri="http://purl.org/dc/dcmitype/"/>
  </ds:schemaRefs>
</ds:datastoreItem>
</file>

<file path=customXml/itemProps3.xml><?xml version="1.0" encoding="utf-8"?>
<ds:datastoreItem xmlns:ds="http://schemas.openxmlformats.org/officeDocument/2006/customXml" ds:itemID="{00B708E5-9DBC-42C2-8BAC-9DDD2EEB6058}">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Ipas_Presentation_Template_Arial_04-22 (9)</Template>
  <TotalTime>6578</TotalTime>
  <Words>3438</Words>
  <Application>Microsoft Macintosh PowerPoint</Application>
  <PresentationFormat>Widescreen</PresentationFormat>
  <Paragraphs>279</Paragraphs>
  <Slides>19</Slides>
  <Notes>18</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19</vt:i4>
      </vt:variant>
    </vt:vector>
  </HeadingPairs>
  <TitlesOfParts>
    <vt:vector size="28" baseType="lpstr">
      <vt:lpstr>Arial</vt:lpstr>
      <vt:lpstr>Calibri</vt:lpstr>
      <vt:lpstr>Courier New</vt:lpstr>
      <vt:lpstr>Helvetica</vt:lpstr>
      <vt:lpstr>Montserrat ExtraBold</vt:lpstr>
      <vt:lpstr>proxima-nova-condensed</vt:lpstr>
      <vt:lpstr>Wingdings</vt:lpstr>
      <vt:lpstr>Yrsa Light</vt:lpstr>
      <vt:lpstr>Office Theme</vt:lpstr>
      <vt:lpstr>Les bases de l'avortement :  Aperçu de l'avortement à travers le monde</vt:lpstr>
      <vt:lpstr>PowerPoint Presentation</vt:lpstr>
      <vt:lpstr>PowerPoint Presentation</vt:lpstr>
      <vt:lpstr>L'avortement dans des contextes humanitaires</vt:lpstr>
      <vt:lpstr>PowerPoint Presentation</vt:lpstr>
      <vt:lpstr>Soins après avortement</vt:lpstr>
      <vt:lpstr>Soins complets d'avortement centrés sur la femme</vt:lpstr>
      <vt:lpstr>Mythe : l'avortement est trop compliqué</vt:lpstr>
      <vt:lpstr>Les méthodes d'avortement sont sûres et efficaces</vt:lpstr>
      <vt:lpstr>PowerPoint Presentation</vt:lpstr>
      <vt:lpstr>Fréquence des événements indésirables graves</vt:lpstr>
      <vt:lpstr>Sécurité à long terme</vt:lpstr>
      <vt:lpstr>Mythe : l'avortement est illégal</vt:lpstr>
      <vt:lpstr>PowerPoint Presentation</vt:lpstr>
      <vt:lpstr>Les restrictions de l'avortement ne réduisent pas l'incidence de l'avortement</vt:lpstr>
      <vt:lpstr>Les restrictions de l'avortement augmentent la part d'avortements non sécurisés</vt:lpstr>
      <vt:lpstr>Lorsqu'il n'est pas possible d'obtenir un avortement sécurisé, les femmes. :</vt:lpstr>
      <vt:lpstr>Raisonnement pour empêcher les avortements non sécurisés et fournir des avortements sécurisés</vt:lpstr>
      <vt:lpstr>Des directives plus holistiques sur l'avortement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Sample title</dc:title>
  <dc:creator>Melissa Werner</dc:creator>
  <cp:lastModifiedBy>Kristin Swanson</cp:lastModifiedBy>
  <cp:revision>85</cp:revision>
  <dcterms:created xsi:type="dcterms:W3CDTF">2022-09-14T15:09:03Z</dcterms:created>
  <dcterms:modified xsi:type="dcterms:W3CDTF">2023-09-25T14:26:13Z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0x01010062AD7767B90EB64FB992BA2140A6F665</vt:lpwstr>
  </property>
  <property fmtid="{D5CDD505-2E9C-101B-9397-08002B2CF9AE}" pid="3" name="MediaServiceImageTags">
    <vt:lpwstr/>
  </property>
</Properties>
</file>