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260" r:id="rId6"/>
    <p:sldId id="261" r:id="rId7"/>
    <p:sldId id="262" r:id="rId8"/>
    <p:sldId id="263" r:id="rId9"/>
    <p:sldId id="276" r:id="rId10"/>
    <p:sldId id="265" r:id="rId11"/>
    <p:sldId id="266" r:id="rId12"/>
    <p:sldId id="267" r:id="rId13"/>
    <p:sldId id="268" r:id="rId14"/>
    <p:sldId id="270" r:id="rId15"/>
    <p:sldId id="271" r:id="rId16"/>
    <p:sldId id="269"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1D3C"/>
    <a:srgbClr val="F29C35"/>
    <a:srgbClr val="41F265"/>
    <a:srgbClr val="11AC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52"/>
    <p:restoredTop sz="71905"/>
  </p:normalViewPr>
  <p:slideViewPr>
    <p:cSldViewPr snapToGrid="0" snapToObjects="1">
      <p:cViewPr varScale="1">
        <p:scale>
          <a:sx n="85" d="100"/>
          <a:sy n="85" d="100"/>
        </p:scale>
        <p:origin x="17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F5B538-8B7B-194F-9FAA-4CDA9C2F174C}" type="datetimeFigureOut">
              <a:rPr lang="en-US" smtClean="0"/>
              <a:t>3/24/23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ECFEB-C336-7448-B2A5-2A9CEAB8B47E}" type="slidenum">
              <a:rPr lang="en-US" smtClean="0"/>
              <a:t>‹#›</a:t>
            </a:fld>
            <a:endParaRPr lang="en-US"/>
          </a:p>
        </p:txBody>
      </p:sp>
    </p:spTree>
    <p:extLst>
      <p:ext uri="{BB962C8B-B14F-4D97-AF65-F5344CB8AC3E}">
        <p14:creationId xmlns:p14="http://schemas.microsoft.com/office/powerpoint/2010/main" val="4196075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Veuillez modifier cette diapositive selon ce que vous aimeriez que les participants fassent en attendant le début de l'atelier. Vous pouvez utiliser ou non le questionnaire avant et après l'atelier, et vous pouvez choisir d'ajouter des consignes pour préparer une activité brise-glace autre que « Espoirs et hésitations » incluse dans ce programme.</a:t>
            </a:r>
          </a:p>
          <a:p>
            <a:endParaRPr lang="en-US" dirty="0"/>
          </a:p>
        </p:txBody>
      </p:sp>
      <p:sp>
        <p:nvSpPr>
          <p:cNvPr id="4" name="Slide Number Placeholder 3"/>
          <p:cNvSpPr>
            <a:spLocks noGrp="1"/>
          </p:cNvSpPr>
          <p:nvPr>
            <p:ph type="sldNum" sz="quarter" idx="5"/>
          </p:nvPr>
        </p:nvSpPr>
        <p:spPr/>
        <p:txBody>
          <a:bodyPr/>
          <a:lstStyle/>
          <a:p>
            <a:fld id="{A08ECFEB-C336-7448-B2A5-2A9CEAB8B47E}" type="slidenum">
              <a:rPr lang="fr-FR" smtClean="0"/>
              <a:t>2</a:t>
            </a:fld>
            <a:endParaRPr lang="en-US"/>
          </a:p>
        </p:txBody>
      </p:sp>
    </p:spTree>
    <p:extLst>
      <p:ext uri="{BB962C8B-B14F-4D97-AF65-F5344CB8AC3E}">
        <p14:creationId xmlns:p14="http://schemas.microsoft.com/office/powerpoint/2010/main" val="2388532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cette diapositive d'activité, veuillez adapter ou ajouter des diapositives si vous souhaitez inclure des consignes spécifiques ou des questions de discussion selon le guide d'animation. Certains animateurs, et certains groupes de participants, préfèrent avoir plus de supports visuels que d'autres pendant les activités.</a:t>
            </a:r>
          </a:p>
        </p:txBody>
      </p:sp>
      <p:sp>
        <p:nvSpPr>
          <p:cNvPr id="4" name="Slide Number Placeholder 3"/>
          <p:cNvSpPr>
            <a:spLocks noGrp="1"/>
          </p:cNvSpPr>
          <p:nvPr>
            <p:ph type="sldNum" sz="quarter" idx="5"/>
          </p:nvPr>
        </p:nvSpPr>
        <p:spPr/>
        <p:txBody>
          <a:bodyPr/>
          <a:lstStyle/>
          <a:p>
            <a:fld id="{A08ECFEB-C336-7448-B2A5-2A9CEAB8B47E}" type="slidenum">
              <a:rPr lang="fr-FR" smtClean="0"/>
              <a:t>14</a:t>
            </a:fld>
            <a:endParaRPr lang="en-US"/>
          </a:p>
        </p:txBody>
      </p:sp>
    </p:spTree>
    <p:extLst>
      <p:ext uri="{BB962C8B-B14F-4D97-AF65-F5344CB8AC3E}">
        <p14:creationId xmlns:p14="http://schemas.microsoft.com/office/powerpoint/2010/main" val="3495422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cette diapositive d'activité, veuillez adapter ou ajouter des diapositives si vous souhaitez inclure des consignes spécifiques ou des questions de discussion selon le guide d'animation. Certains animateurs, et certains groupes de participants, préfèrent avoir plus de supports visuels que d'autres pendant les activités.</a:t>
            </a:r>
          </a:p>
          <a:p>
            <a:endParaRPr lang="en-US" dirty="0"/>
          </a:p>
        </p:txBody>
      </p:sp>
      <p:sp>
        <p:nvSpPr>
          <p:cNvPr id="4" name="Slide Number Placeholder 3"/>
          <p:cNvSpPr>
            <a:spLocks noGrp="1"/>
          </p:cNvSpPr>
          <p:nvPr>
            <p:ph type="sldNum" sz="quarter" idx="5"/>
          </p:nvPr>
        </p:nvSpPr>
        <p:spPr/>
        <p:txBody>
          <a:bodyPr/>
          <a:lstStyle/>
          <a:p>
            <a:fld id="{A08ECFEB-C336-7448-B2A5-2A9CEAB8B47E}" type="slidenum">
              <a:rPr lang="fr-FR" smtClean="0"/>
              <a:t>15</a:t>
            </a:fld>
            <a:endParaRPr lang="en-US"/>
          </a:p>
        </p:txBody>
      </p:sp>
    </p:spTree>
    <p:extLst>
      <p:ext uri="{BB962C8B-B14F-4D97-AF65-F5344CB8AC3E}">
        <p14:creationId xmlns:p14="http://schemas.microsoft.com/office/powerpoint/2010/main" val="3780248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Veuillez modifier cette diapositive en fonction de ce à quoi ressemblera votre séance de clôture et si vous demanderez aux participants de remplir un formulaire de feedback et/ou une évaluation après l'atelier.</a:t>
            </a:r>
          </a:p>
          <a:p>
            <a:endParaRPr lang="en-US" dirty="0"/>
          </a:p>
        </p:txBody>
      </p:sp>
      <p:sp>
        <p:nvSpPr>
          <p:cNvPr id="4" name="Slide Number Placeholder 3"/>
          <p:cNvSpPr>
            <a:spLocks noGrp="1"/>
          </p:cNvSpPr>
          <p:nvPr>
            <p:ph type="sldNum" sz="quarter" idx="5"/>
          </p:nvPr>
        </p:nvSpPr>
        <p:spPr/>
        <p:txBody>
          <a:bodyPr/>
          <a:lstStyle/>
          <a:p>
            <a:fld id="{A08ECFEB-C336-7448-B2A5-2A9CEAB8B47E}" type="slidenum">
              <a:rPr lang="fr-FR" smtClean="0"/>
              <a:t>16</a:t>
            </a:fld>
            <a:endParaRPr lang="en-US"/>
          </a:p>
        </p:txBody>
      </p:sp>
    </p:spTree>
    <p:extLst>
      <p:ext uri="{BB962C8B-B14F-4D97-AF65-F5344CB8AC3E}">
        <p14:creationId xmlns:p14="http://schemas.microsoft.com/office/powerpoint/2010/main" val="163906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cette diapositive d'activité, veuillez adapter ou ajouter des diapositives si vous souhaitez inclure des consignes spécifiques ou des questions de discussion selon le guide d'animation. Certains animateurs, et certains groupes de participants, préfèrent avoir plus de supports visuels que d'autres pendant les activités.</a:t>
            </a:r>
          </a:p>
          <a:p>
            <a:endParaRPr lang="en-US" dirty="0"/>
          </a:p>
        </p:txBody>
      </p:sp>
      <p:sp>
        <p:nvSpPr>
          <p:cNvPr id="4" name="Slide Number Placeholder 3"/>
          <p:cNvSpPr>
            <a:spLocks noGrp="1"/>
          </p:cNvSpPr>
          <p:nvPr>
            <p:ph type="sldNum" sz="quarter" idx="5"/>
          </p:nvPr>
        </p:nvSpPr>
        <p:spPr/>
        <p:txBody>
          <a:bodyPr/>
          <a:lstStyle/>
          <a:p>
            <a:fld id="{A08ECFEB-C336-7448-B2A5-2A9CEAB8B47E}" type="slidenum">
              <a:rPr lang="fr-FR" smtClean="0"/>
              <a:t>17</a:t>
            </a:fld>
            <a:endParaRPr lang="en-US"/>
          </a:p>
        </p:txBody>
      </p:sp>
    </p:spTree>
    <p:extLst>
      <p:ext uri="{BB962C8B-B14F-4D97-AF65-F5344CB8AC3E}">
        <p14:creationId xmlns:p14="http://schemas.microsoft.com/office/powerpoint/2010/main" val="1022438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Veuillez modifier cette diapositive selon ce que vous aimeriez que les participants fassent en attendant le début de l'atelier. Vous pouvez utiliser ou non l'évaluation avant et après l'atelier, et vous pouvez choisir d'ajouter des consignes pour préparer une activité brise-glace autre que « Espoirs et hésitations » incluse dans ce programme.</a:t>
            </a:r>
          </a:p>
          <a:p>
            <a:endParaRPr lang="en-US" dirty="0"/>
          </a:p>
        </p:txBody>
      </p:sp>
      <p:sp>
        <p:nvSpPr>
          <p:cNvPr id="4" name="Slide Number Placeholder 3"/>
          <p:cNvSpPr>
            <a:spLocks noGrp="1"/>
          </p:cNvSpPr>
          <p:nvPr>
            <p:ph type="sldNum" sz="quarter" idx="5"/>
          </p:nvPr>
        </p:nvSpPr>
        <p:spPr/>
        <p:txBody>
          <a:bodyPr/>
          <a:lstStyle/>
          <a:p>
            <a:fld id="{A08ECFEB-C336-7448-B2A5-2A9CEAB8B47E}" type="slidenum">
              <a:rPr lang="fr-FR" smtClean="0"/>
              <a:t>3</a:t>
            </a:fld>
            <a:endParaRPr lang="en-US"/>
          </a:p>
        </p:txBody>
      </p:sp>
    </p:spTree>
    <p:extLst>
      <p:ext uri="{BB962C8B-B14F-4D97-AF65-F5344CB8AC3E}">
        <p14:creationId xmlns:p14="http://schemas.microsoft.com/office/powerpoint/2010/main" val="168425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Vous pouvez ajouter des éléments spécifiques que vous aimeriez que chaque participant partage ici, comme une expérience passée concernant l'avortement. Vous pouvez également intégrer le brise-glace recommandé (Espoirs et hésitations) à la séance de présentation.</a:t>
            </a:r>
          </a:p>
          <a:p>
            <a:endParaRPr lang="en-US" dirty="0"/>
          </a:p>
          <a:p>
            <a:r>
              <a:rPr lang="fr-FR" dirty="0"/>
              <a:t>Les animateurs peuvent également ajouter ici des informations pour se présenter.</a:t>
            </a:r>
          </a:p>
          <a:p>
            <a:endParaRPr lang="en-US" dirty="0"/>
          </a:p>
        </p:txBody>
      </p:sp>
      <p:sp>
        <p:nvSpPr>
          <p:cNvPr id="4" name="Slide Number Placeholder 3"/>
          <p:cNvSpPr>
            <a:spLocks noGrp="1"/>
          </p:cNvSpPr>
          <p:nvPr>
            <p:ph type="sldNum" sz="quarter" idx="5"/>
          </p:nvPr>
        </p:nvSpPr>
        <p:spPr/>
        <p:txBody>
          <a:bodyPr/>
          <a:lstStyle/>
          <a:p>
            <a:fld id="{A08ECFEB-C336-7448-B2A5-2A9CEAB8B47E}" type="slidenum">
              <a:rPr lang="fr-FR" smtClean="0"/>
              <a:t>5</a:t>
            </a:fld>
            <a:endParaRPr lang="en-US"/>
          </a:p>
        </p:txBody>
      </p:sp>
    </p:spTree>
    <p:extLst>
      <p:ext uri="{BB962C8B-B14F-4D97-AF65-F5344CB8AC3E}">
        <p14:creationId xmlns:p14="http://schemas.microsoft.com/office/powerpoint/2010/main" val="1336849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cette diapositive d'activité, veuillez adapter ou ajouter des diapositives si vous souhaitez inclure des consignes spécifiques ou des questions de discussion selon le guide d'animation. Certains animateurs</a:t>
            </a:r>
            <a:r>
              <a:rPr lang="fr-FR" baseline="0" dirty="0"/>
              <a:t> </a:t>
            </a:r>
            <a:r>
              <a:rPr lang="fr-FR" dirty="0"/>
              <a:t>et certains groupes de participants préfèrent avoir plus de supports visuels que d'autres pendant les activités.</a:t>
            </a:r>
          </a:p>
          <a:p>
            <a:endParaRPr lang="en-US" dirty="0"/>
          </a:p>
        </p:txBody>
      </p:sp>
      <p:sp>
        <p:nvSpPr>
          <p:cNvPr id="4" name="Slide Number Placeholder 3"/>
          <p:cNvSpPr>
            <a:spLocks noGrp="1"/>
          </p:cNvSpPr>
          <p:nvPr>
            <p:ph type="sldNum" sz="quarter" idx="5"/>
          </p:nvPr>
        </p:nvSpPr>
        <p:spPr/>
        <p:txBody>
          <a:bodyPr/>
          <a:lstStyle/>
          <a:p>
            <a:fld id="{A08ECFEB-C336-7448-B2A5-2A9CEAB8B47E}" type="slidenum">
              <a:rPr lang="fr-FR" smtClean="0"/>
              <a:t>6</a:t>
            </a:fld>
            <a:endParaRPr lang="en-US"/>
          </a:p>
        </p:txBody>
      </p:sp>
    </p:spTree>
    <p:extLst>
      <p:ext uri="{BB962C8B-B14F-4D97-AF65-F5344CB8AC3E}">
        <p14:creationId xmlns:p14="http://schemas.microsoft.com/office/powerpoint/2010/main" val="465349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Vous pouvez également inclure la déclaration de positionnement sur l'avortement de votre organisation, si disponible, sur une diapositive supplémentaire.</a:t>
            </a:r>
          </a:p>
          <a:p>
            <a:endParaRPr lang="en-US" dirty="0"/>
          </a:p>
        </p:txBody>
      </p:sp>
      <p:sp>
        <p:nvSpPr>
          <p:cNvPr id="4" name="Slide Number Placeholder 3"/>
          <p:cNvSpPr>
            <a:spLocks noGrp="1"/>
          </p:cNvSpPr>
          <p:nvPr>
            <p:ph type="sldNum" sz="quarter" idx="5"/>
          </p:nvPr>
        </p:nvSpPr>
        <p:spPr/>
        <p:txBody>
          <a:bodyPr/>
          <a:lstStyle/>
          <a:p>
            <a:fld id="{A08ECFEB-C336-7448-B2A5-2A9CEAB8B47E}" type="slidenum">
              <a:rPr lang="fr-FR" smtClean="0"/>
              <a:t>7</a:t>
            </a:fld>
            <a:endParaRPr lang="en-US"/>
          </a:p>
        </p:txBody>
      </p:sp>
    </p:spTree>
    <p:extLst>
      <p:ext uri="{BB962C8B-B14F-4D97-AF65-F5344CB8AC3E}">
        <p14:creationId xmlns:p14="http://schemas.microsoft.com/office/powerpoint/2010/main" val="1649618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Passez à un jeu de diapositives séparé (</a:t>
            </a:r>
            <a:r>
              <a:rPr lang="fr-FR" i="1" dirty="0"/>
              <a:t>Les principes fondamentaux de l'autogestion de l'avortement</a:t>
            </a:r>
            <a:r>
              <a:rPr lang="fr-FR" dirty="0"/>
              <a:t>) inclus dans la boîte à outils de l'atelier pour cette présentation.</a:t>
            </a:r>
          </a:p>
        </p:txBody>
      </p:sp>
      <p:sp>
        <p:nvSpPr>
          <p:cNvPr id="4" name="Slide Number Placeholder 3"/>
          <p:cNvSpPr>
            <a:spLocks noGrp="1"/>
          </p:cNvSpPr>
          <p:nvPr>
            <p:ph type="sldNum" sz="quarter" idx="5"/>
          </p:nvPr>
        </p:nvSpPr>
        <p:spPr/>
        <p:txBody>
          <a:bodyPr/>
          <a:lstStyle/>
          <a:p>
            <a:fld id="{A08ECFEB-C336-7448-B2A5-2A9CEAB8B47E}" type="slidenum">
              <a:rPr lang="fr-FR" smtClean="0"/>
              <a:t>8</a:t>
            </a:fld>
            <a:endParaRPr lang="en-US"/>
          </a:p>
        </p:txBody>
      </p:sp>
    </p:spTree>
    <p:extLst>
      <p:ext uri="{BB962C8B-B14F-4D97-AF65-F5344CB8AC3E}">
        <p14:creationId xmlns:p14="http://schemas.microsoft.com/office/powerpoint/2010/main" val="3645914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cette diapositive d'activité, veuillez adapter ou ajouter des diapositives si vous souhaitez inclure des consignes spécifiques ou des questions de discussion selon le guide d'animation. Certains animateurs, et certains groupes de participants, préfèrent avoir plus de supports visuels que d'autres pendant les activités.</a:t>
            </a:r>
          </a:p>
        </p:txBody>
      </p:sp>
      <p:sp>
        <p:nvSpPr>
          <p:cNvPr id="4" name="Slide Number Placeholder 3"/>
          <p:cNvSpPr>
            <a:spLocks noGrp="1"/>
          </p:cNvSpPr>
          <p:nvPr>
            <p:ph type="sldNum" sz="quarter" idx="5"/>
          </p:nvPr>
        </p:nvSpPr>
        <p:spPr/>
        <p:txBody>
          <a:bodyPr/>
          <a:lstStyle/>
          <a:p>
            <a:fld id="{A08ECFEB-C336-7448-B2A5-2A9CEAB8B47E}" type="slidenum">
              <a:rPr lang="fr-FR" smtClean="0"/>
              <a:t>9</a:t>
            </a:fld>
            <a:endParaRPr lang="en-US"/>
          </a:p>
        </p:txBody>
      </p:sp>
    </p:spTree>
    <p:extLst>
      <p:ext uri="{BB962C8B-B14F-4D97-AF65-F5344CB8AC3E}">
        <p14:creationId xmlns:p14="http://schemas.microsoft.com/office/powerpoint/2010/main" val="2622135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cette diapositive d'activité, veuillez adapter ou ajouter des diapositives si vous souhaitez inclure des consignes spécifiques ou des questions de discussion selon le guide d'animation. Certains animateurs, et certains groupes de participants, préfèrent avoir plus de supports visuels que d'autres pendant les activités.</a:t>
            </a:r>
          </a:p>
          <a:p>
            <a:endParaRPr lang="en-US" dirty="0"/>
          </a:p>
        </p:txBody>
      </p:sp>
      <p:sp>
        <p:nvSpPr>
          <p:cNvPr id="4" name="Slide Number Placeholder 3"/>
          <p:cNvSpPr>
            <a:spLocks noGrp="1"/>
          </p:cNvSpPr>
          <p:nvPr>
            <p:ph type="sldNum" sz="quarter" idx="5"/>
          </p:nvPr>
        </p:nvSpPr>
        <p:spPr/>
        <p:txBody>
          <a:bodyPr/>
          <a:lstStyle/>
          <a:p>
            <a:fld id="{A08ECFEB-C336-7448-B2A5-2A9CEAB8B47E}" type="slidenum">
              <a:rPr lang="fr-FR" smtClean="0"/>
              <a:t>11</a:t>
            </a:fld>
            <a:endParaRPr lang="en-US"/>
          </a:p>
        </p:txBody>
      </p:sp>
    </p:spTree>
    <p:extLst>
      <p:ext uri="{BB962C8B-B14F-4D97-AF65-F5344CB8AC3E}">
        <p14:creationId xmlns:p14="http://schemas.microsoft.com/office/powerpoint/2010/main" val="44443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cette diapositive d'activité, veuillez adapter ou ajouter des diapositives si vous souhaitez inclure des consignes spécifiques ou des questions de discussion selon le guide d'animation. Certains animateurs, et certains groupes de participants, préfèrent avoir plus de supports visuels que d'autres pendant les activités.</a:t>
            </a:r>
          </a:p>
          <a:p>
            <a:endParaRPr lang="en-US" dirty="0"/>
          </a:p>
        </p:txBody>
      </p:sp>
      <p:sp>
        <p:nvSpPr>
          <p:cNvPr id="4" name="Slide Number Placeholder 3"/>
          <p:cNvSpPr>
            <a:spLocks noGrp="1"/>
          </p:cNvSpPr>
          <p:nvPr>
            <p:ph type="sldNum" sz="quarter" idx="5"/>
          </p:nvPr>
        </p:nvSpPr>
        <p:spPr/>
        <p:txBody>
          <a:bodyPr/>
          <a:lstStyle/>
          <a:p>
            <a:fld id="{A08ECFEB-C336-7448-B2A5-2A9CEAB8B47E}" type="slidenum">
              <a:rPr lang="fr-FR" smtClean="0"/>
              <a:t>12</a:t>
            </a:fld>
            <a:endParaRPr lang="en-US"/>
          </a:p>
        </p:txBody>
      </p:sp>
    </p:spTree>
    <p:extLst>
      <p:ext uri="{BB962C8B-B14F-4D97-AF65-F5344CB8AC3E}">
        <p14:creationId xmlns:p14="http://schemas.microsoft.com/office/powerpoint/2010/main" val="3897310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B7BE88-37BF-1266-A92C-57E76E67561E}"/>
              </a:ext>
            </a:extLst>
          </p:cNvPr>
          <p:cNvSpPr/>
          <p:nvPr userDrawn="1"/>
        </p:nvSpPr>
        <p:spPr>
          <a:xfrm>
            <a:off x="0" y="0"/>
            <a:ext cx="12192000" cy="57174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590349" y="669975"/>
            <a:ext cx="9144000" cy="2387600"/>
          </a:xfrm>
        </p:spPr>
        <p:txBody>
          <a:bodyPr anchor="b"/>
          <a:lstStyle>
            <a:lvl1pPr algn="l">
              <a:defRPr sz="6000" b="1">
                <a:solidFill>
                  <a:schemeClr val="accent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590349" y="3149650"/>
            <a:ext cx="9144000" cy="1655762"/>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oogle Shape;12;p2">
            <a:extLst>
              <a:ext uri="{FF2B5EF4-FFF2-40B4-BE49-F238E27FC236}">
                <a16:creationId xmlns:a16="http://schemas.microsoft.com/office/drawing/2014/main" id="{CEFD86CC-25E2-21E0-B4E7-93779631501A}"/>
              </a:ext>
            </a:extLst>
          </p:cNvPr>
          <p:cNvPicPr preferRelativeResize="0"/>
          <p:nvPr userDrawn="1"/>
        </p:nvPicPr>
        <p:blipFill>
          <a:blip r:embed="rId2">
            <a:alphaModFix/>
          </a:blip>
          <a:stretch>
            <a:fillRect/>
          </a:stretch>
        </p:blipFill>
        <p:spPr>
          <a:xfrm rot="5400000">
            <a:off x="7797994" y="3063575"/>
            <a:ext cx="6470863" cy="730851"/>
          </a:xfrm>
          <a:prstGeom prst="rect">
            <a:avLst/>
          </a:prstGeom>
          <a:noFill/>
          <a:ln>
            <a:noFill/>
          </a:ln>
        </p:spPr>
      </p:pic>
      <p:pic>
        <p:nvPicPr>
          <p:cNvPr id="10" name="Google Shape;11;p2">
            <a:extLst>
              <a:ext uri="{FF2B5EF4-FFF2-40B4-BE49-F238E27FC236}">
                <a16:creationId xmlns:a16="http://schemas.microsoft.com/office/drawing/2014/main" id="{056240E8-C2B4-422A-7757-CC617E5F14E6}"/>
              </a:ext>
            </a:extLst>
          </p:cNvPr>
          <p:cNvPicPr preferRelativeResize="0"/>
          <p:nvPr userDrawn="1"/>
        </p:nvPicPr>
        <p:blipFill>
          <a:blip r:embed="rId3"/>
          <a:srcRect/>
          <a:stretch/>
        </p:blipFill>
        <p:spPr>
          <a:xfrm>
            <a:off x="263875" y="6045883"/>
            <a:ext cx="1012475" cy="502634"/>
          </a:xfrm>
          <a:prstGeom prst="rect">
            <a:avLst/>
          </a:prstGeom>
          <a:noFill/>
          <a:ln>
            <a:noFill/>
          </a:ln>
        </p:spPr>
      </p:pic>
    </p:spTree>
    <p:extLst>
      <p:ext uri="{BB962C8B-B14F-4D97-AF65-F5344CB8AC3E}">
        <p14:creationId xmlns:p14="http://schemas.microsoft.com/office/powerpoint/2010/main" val="2321745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6_Title Slid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DF7AAF-0409-9C31-F8A2-951320D2ACA1}"/>
              </a:ext>
            </a:extLst>
          </p:cNvPr>
          <p:cNvPicPr>
            <a:picLocks noChangeAspect="1"/>
          </p:cNvPicPr>
          <p:nvPr userDrawn="1"/>
        </p:nvPicPr>
        <p:blipFill>
          <a:blip r:embed="rId2"/>
          <a:stretch>
            <a:fillRect/>
          </a:stretch>
        </p:blipFill>
        <p:spPr>
          <a:xfrm>
            <a:off x="178466" y="228600"/>
            <a:ext cx="11835069" cy="6400800"/>
          </a:xfrm>
          <a:prstGeom prst="rect">
            <a:avLst/>
          </a:prstGeom>
        </p:spPr>
      </p:pic>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1404086" y="1391870"/>
            <a:ext cx="9383829" cy="2387600"/>
          </a:xfrm>
        </p:spPr>
        <p:txBody>
          <a:bodyPr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1404086" y="3871545"/>
            <a:ext cx="9383829"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84838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FBD94-23E4-58EA-12D5-9C3EF196884A}"/>
              </a:ext>
            </a:extLst>
          </p:cNvPr>
          <p:cNvSpPr>
            <a:spLocks noGrp="1"/>
          </p:cNvSpPr>
          <p:nvPr>
            <p:ph type="title"/>
          </p:nvPr>
        </p:nvSpPr>
        <p:spPr>
          <a:xfrm>
            <a:off x="838200" y="365125"/>
            <a:ext cx="801704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FF3D40C-54D3-E73B-EC29-F3318B8C1B9D}"/>
              </a:ext>
            </a:extLst>
          </p:cNvPr>
          <p:cNvSpPr>
            <a:spLocks noGrp="1"/>
          </p:cNvSpPr>
          <p:nvPr>
            <p:ph idx="1"/>
          </p:nvPr>
        </p:nvSpPr>
        <p:spPr>
          <a:xfrm>
            <a:off x="838200" y="1825625"/>
            <a:ext cx="8017042"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oogle Shape;35;p10">
            <a:extLst>
              <a:ext uri="{FF2B5EF4-FFF2-40B4-BE49-F238E27FC236}">
                <a16:creationId xmlns:a16="http://schemas.microsoft.com/office/drawing/2014/main" id="{C01C3BBB-BDAF-9F96-7D60-A261925796BC}"/>
              </a:ext>
            </a:extLst>
          </p:cNvPr>
          <p:cNvPicPr preferRelativeResize="0"/>
          <p:nvPr userDrawn="1"/>
        </p:nvPicPr>
        <p:blipFill>
          <a:blip r:embed="rId2"/>
          <a:srcRect/>
          <a:stretch/>
        </p:blipFill>
        <p:spPr>
          <a:xfrm>
            <a:off x="11140422" y="6301695"/>
            <a:ext cx="770202" cy="382360"/>
          </a:xfrm>
          <a:prstGeom prst="rect">
            <a:avLst/>
          </a:prstGeom>
          <a:noFill/>
          <a:ln>
            <a:noFill/>
          </a:ln>
        </p:spPr>
      </p:pic>
    </p:spTree>
    <p:extLst>
      <p:ext uri="{BB962C8B-B14F-4D97-AF65-F5344CB8AC3E}">
        <p14:creationId xmlns:p14="http://schemas.microsoft.com/office/powerpoint/2010/main" val="2480237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19144-EEE1-250B-3533-6668D3C542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0DA594-8AB4-D538-7622-F108B65557A3}"/>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Google Shape;35;p10">
            <a:extLst>
              <a:ext uri="{FF2B5EF4-FFF2-40B4-BE49-F238E27FC236}">
                <a16:creationId xmlns:a16="http://schemas.microsoft.com/office/drawing/2014/main" id="{8BA55FF2-C9A2-9639-71E5-FDD38D40B73C}"/>
              </a:ext>
            </a:extLst>
          </p:cNvPr>
          <p:cNvPicPr preferRelativeResize="0"/>
          <p:nvPr userDrawn="1"/>
        </p:nvPicPr>
        <p:blipFill>
          <a:blip r:embed="rId2"/>
          <a:srcRect/>
          <a:stretch/>
        </p:blipFill>
        <p:spPr>
          <a:xfrm>
            <a:off x="11140422" y="6301695"/>
            <a:ext cx="770202" cy="382360"/>
          </a:xfrm>
          <a:prstGeom prst="rect">
            <a:avLst/>
          </a:prstGeom>
          <a:noFill/>
          <a:ln>
            <a:noFill/>
          </a:ln>
        </p:spPr>
      </p:pic>
    </p:spTree>
    <p:extLst>
      <p:ext uri="{BB962C8B-B14F-4D97-AF65-F5344CB8AC3E}">
        <p14:creationId xmlns:p14="http://schemas.microsoft.com/office/powerpoint/2010/main" val="577879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19144-EEE1-250B-3533-6668D3C5424A}"/>
              </a:ext>
            </a:extLst>
          </p:cNvPr>
          <p:cNvSpPr>
            <a:spLocks noGrp="1"/>
          </p:cNvSpPr>
          <p:nvPr>
            <p:ph type="title"/>
          </p:nvPr>
        </p:nvSpPr>
        <p:spPr>
          <a:xfrm>
            <a:off x="831850" y="1488357"/>
            <a:ext cx="6762483" cy="2852737"/>
          </a:xfrm>
        </p:spPr>
        <p:txBody>
          <a:bodyPr anchor="t"/>
          <a:lstStyle>
            <a:lvl1pPr>
              <a:defRPr sz="6000">
                <a:solidFill>
                  <a:schemeClr val="bg1"/>
                </a:solidFill>
              </a:defRPr>
            </a:lvl1pPr>
          </a:lstStyle>
          <a:p>
            <a:r>
              <a:rPr lang="en-US"/>
              <a:t>Click to edit Master title style</a:t>
            </a:r>
            <a:endParaRPr lang="en-US" dirty="0"/>
          </a:p>
        </p:txBody>
      </p:sp>
      <p:grpSp>
        <p:nvGrpSpPr>
          <p:cNvPr id="5" name="Group 4">
            <a:extLst>
              <a:ext uri="{FF2B5EF4-FFF2-40B4-BE49-F238E27FC236}">
                <a16:creationId xmlns:a16="http://schemas.microsoft.com/office/drawing/2014/main" id="{6213643A-E0A5-6955-A415-4A6BEBD2D718}"/>
              </a:ext>
            </a:extLst>
          </p:cNvPr>
          <p:cNvGrpSpPr/>
          <p:nvPr userDrawn="1"/>
        </p:nvGrpSpPr>
        <p:grpSpPr>
          <a:xfrm>
            <a:off x="11047259" y="351864"/>
            <a:ext cx="1032128" cy="6154273"/>
            <a:chOff x="11047259" y="486311"/>
            <a:chExt cx="1032128" cy="6154273"/>
          </a:xfrm>
        </p:grpSpPr>
        <p:pic>
          <p:nvPicPr>
            <p:cNvPr id="7" name="Google Shape;35;p10">
              <a:extLst>
                <a:ext uri="{FF2B5EF4-FFF2-40B4-BE49-F238E27FC236}">
                  <a16:creationId xmlns:a16="http://schemas.microsoft.com/office/drawing/2014/main" id="{8BA55FF2-C9A2-9639-71E5-FDD38D40B73C}"/>
                </a:ext>
              </a:extLst>
            </p:cNvPr>
            <p:cNvPicPr preferRelativeResize="0"/>
            <p:nvPr userDrawn="1"/>
          </p:nvPicPr>
          <p:blipFill>
            <a:blip r:embed="rId2"/>
            <a:srcRect/>
            <a:stretch/>
          </p:blipFill>
          <p:spPr>
            <a:xfrm>
              <a:off x="11047259" y="6128193"/>
              <a:ext cx="1032128" cy="512391"/>
            </a:xfrm>
            <a:prstGeom prst="rect">
              <a:avLst/>
            </a:prstGeom>
            <a:noFill/>
            <a:ln>
              <a:noFill/>
            </a:ln>
          </p:spPr>
        </p:pic>
        <p:pic>
          <p:nvPicPr>
            <p:cNvPr id="4" name="Picture 3">
              <a:extLst>
                <a:ext uri="{FF2B5EF4-FFF2-40B4-BE49-F238E27FC236}">
                  <a16:creationId xmlns:a16="http://schemas.microsoft.com/office/drawing/2014/main" id="{BF72BD11-CD12-8F3A-26BA-24EB7EAE7A06}"/>
                </a:ext>
              </a:extLst>
            </p:cNvPr>
            <p:cNvPicPr>
              <a:picLocks noChangeAspect="1"/>
            </p:cNvPicPr>
            <p:nvPr userDrawn="1"/>
          </p:nvPicPr>
          <p:blipFill>
            <a:blip r:embed="rId3"/>
            <a:stretch>
              <a:fillRect/>
            </a:stretch>
          </p:blipFill>
          <p:spPr>
            <a:xfrm rot="5400000">
              <a:off x="8890681" y="2706389"/>
              <a:ext cx="5303520" cy="863364"/>
            </a:xfrm>
            <a:prstGeom prst="rect">
              <a:avLst/>
            </a:prstGeom>
          </p:spPr>
        </p:pic>
      </p:grpSp>
    </p:spTree>
    <p:extLst>
      <p:ext uri="{BB962C8B-B14F-4D97-AF65-F5344CB8AC3E}">
        <p14:creationId xmlns:p14="http://schemas.microsoft.com/office/powerpoint/2010/main" val="3645135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19144-EEE1-250B-3533-6668D3C5424A}"/>
              </a:ext>
            </a:extLst>
          </p:cNvPr>
          <p:cNvSpPr>
            <a:spLocks noGrp="1"/>
          </p:cNvSpPr>
          <p:nvPr>
            <p:ph type="title"/>
          </p:nvPr>
        </p:nvSpPr>
        <p:spPr>
          <a:xfrm>
            <a:off x="831850" y="1488357"/>
            <a:ext cx="6762483" cy="2852737"/>
          </a:xfrm>
        </p:spPr>
        <p:txBody>
          <a:bodyPr anchor="t"/>
          <a:lstStyle>
            <a:lvl1pPr>
              <a:defRPr sz="6000">
                <a:solidFill>
                  <a:schemeClr val="bg1"/>
                </a:solidFill>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077DAB1B-7ACD-16E3-89A5-FC2507792F4A}"/>
              </a:ext>
            </a:extLst>
          </p:cNvPr>
          <p:cNvPicPr>
            <a:picLocks noChangeAspect="1"/>
          </p:cNvPicPr>
          <p:nvPr userDrawn="1"/>
        </p:nvPicPr>
        <p:blipFill>
          <a:blip r:embed="rId2"/>
          <a:stretch>
            <a:fillRect/>
          </a:stretch>
        </p:blipFill>
        <p:spPr>
          <a:xfrm rot="5400000">
            <a:off x="7994355" y="2908005"/>
            <a:ext cx="6400800" cy="1041991"/>
          </a:xfrm>
          <a:prstGeom prst="rect">
            <a:avLst/>
          </a:prstGeom>
        </p:spPr>
      </p:pic>
    </p:spTree>
    <p:extLst>
      <p:ext uri="{BB962C8B-B14F-4D97-AF65-F5344CB8AC3E}">
        <p14:creationId xmlns:p14="http://schemas.microsoft.com/office/powerpoint/2010/main" val="4212908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3">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19144-EEE1-250B-3533-6668D3C5424A}"/>
              </a:ext>
            </a:extLst>
          </p:cNvPr>
          <p:cNvSpPr>
            <a:spLocks noGrp="1"/>
          </p:cNvSpPr>
          <p:nvPr>
            <p:ph type="title"/>
          </p:nvPr>
        </p:nvSpPr>
        <p:spPr>
          <a:xfrm>
            <a:off x="831850" y="1488357"/>
            <a:ext cx="6762483" cy="2852737"/>
          </a:xfrm>
        </p:spPr>
        <p:txBody>
          <a:bodyPr anchor="t"/>
          <a:lstStyle>
            <a:lvl1pPr>
              <a:defRPr sz="6000">
                <a:solidFill>
                  <a:schemeClr val="accent3"/>
                </a:solidFill>
              </a:defRPr>
            </a:lvl1pPr>
          </a:lstStyle>
          <a:p>
            <a:r>
              <a:rPr lang="en-US"/>
              <a:t>Click to edit Master title style</a:t>
            </a:r>
            <a:endParaRPr lang="en-US" dirty="0"/>
          </a:p>
        </p:txBody>
      </p:sp>
      <p:pic>
        <p:nvPicPr>
          <p:cNvPr id="4" name="Google Shape;12;p2">
            <a:extLst>
              <a:ext uri="{FF2B5EF4-FFF2-40B4-BE49-F238E27FC236}">
                <a16:creationId xmlns:a16="http://schemas.microsoft.com/office/drawing/2014/main" id="{3601B5A0-955A-FC3D-B36D-5FE1E36A3013}"/>
              </a:ext>
            </a:extLst>
          </p:cNvPr>
          <p:cNvPicPr preferRelativeResize="0"/>
          <p:nvPr userDrawn="1"/>
        </p:nvPicPr>
        <p:blipFill>
          <a:blip r:embed="rId2">
            <a:alphaModFix/>
          </a:blip>
          <a:stretch>
            <a:fillRect/>
          </a:stretch>
        </p:blipFill>
        <p:spPr>
          <a:xfrm rot="5400000">
            <a:off x="8293294" y="3063575"/>
            <a:ext cx="6470863" cy="730851"/>
          </a:xfrm>
          <a:prstGeom prst="rect">
            <a:avLst/>
          </a:prstGeom>
          <a:noFill/>
          <a:ln>
            <a:noFill/>
          </a:ln>
        </p:spPr>
      </p:pic>
    </p:spTree>
    <p:extLst>
      <p:ext uri="{BB962C8B-B14F-4D97-AF65-F5344CB8AC3E}">
        <p14:creationId xmlns:p14="http://schemas.microsoft.com/office/powerpoint/2010/main" val="507168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580F0-07B8-1160-A887-1F6138D1AD93}"/>
              </a:ext>
            </a:extLst>
          </p:cNvPr>
          <p:cNvSpPr>
            <a:spLocks noGrp="1"/>
          </p:cNvSpPr>
          <p:nvPr>
            <p:ph type="title"/>
          </p:nvPr>
        </p:nvSpPr>
        <p:spPr>
          <a:xfrm>
            <a:off x="838200" y="365125"/>
            <a:ext cx="801704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D8AA59D-F1F1-24BD-7B89-26235634BCDB}"/>
              </a:ext>
            </a:extLst>
          </p:cNvPr>
          <p:cNvSpPr>
            <a:spLocks noGrp="1"/>
          </p:cNvSpPr>
          <p:nvPr>
            <p:ph sz="half" idx="1"/>
          </p:nvPr>
        </p:nvSpPr>
        <p:spPr>
          <a:xfrm>
            <a:off x="8382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540FC48-9899-A6F1-7453-77E05BC98840}"/>
              </a:ext>
            </a:extLst>
          </p:cNvPr>
          <p:cNvSpPr>
            <a:spLocks noGrp="1"/>
          </p:cNvSpPr>
          <p:nvPr>
            <p:ph sz="half" idx="2"/>
          </p:nvPr>
        </p:nvSpPr>
        <p:spPr>
          <a:xfrm>
            <a:off x="4969042"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Google Shape;35;p10">
            <a:extLst>
              <a:ext uri="{FF2B5EF4-FFF2-40B4-BE49-F238E27FC236}">
                <a16:creationId xmlns:a16="http://schemas.microsoft.com/office/drawing/2014/main" id="{6D50D850-E49B-DAE2-5A40-4938DC9B6F6F}"/>
              </a:ext>
            </a:extLst>
          </p:cNvPr>
          <p:cNvPicPr preferRelativeResize="0"/>
          <p:nvPr userDrawn="1"/>
        </p:nvPicPr>
        <p:blipFill>
          <a:blip r:embed="rId2"/>
          <a:srcRect/>
          <a:stretch/>
        </p:blipFill>
        <p:spPr>
          <a:xfrm>
            <a:off x="11140422" y="6301695"/>
            <a:ext cx="770202" cy="382360"/>
          </a:xfrm>
          <a:prstGeom prst="rect">
            <a:avLst/>
          </a:prstGeom>
          <a:noFill/>
          <a:ln>
            <a:noFill/>
          </a:ln>
        </p:spPr>
      </p:pic>
    </p:spTree>
    <p:extLst>
      <p:ext uri="{BB962C8B-B14F-4D97-AF65-F5344CB8AC3E}">
        <p14:creationId xmlns:p14="http://schemas.microsoft.com/office/powerpoint/2010/main" val="3775601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1738A-43FC-BD2A-5C64-12B6D221E5D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63513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485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mbered slid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5B08B-6323-ABD1-B1FA-CDC3FAFFAD83}"/>
              </a:ext>
            </a:extLst>
          </p:cNvPr>
          <p:cNvSpPr>
            <a:spLocks noGrp="1"/>
          </p:cNvSpPr>
          <p:nvPr>
            <p:ph type="title"/>
          </p:nvPr>
        </p:nvSpPr>
        <p:spPr>
          <a:xfrm>
            <a:off x="3801978" y="2766219"/>
            <a:ext cx="7551821" cy="1325563"/>
          </a:xfrm>
        </p:spPr>
        <p:txBody>
          <a:bodyPr/>
          <a:lstStyle>
            <a:lvl1pPr>
              <a:defRPr>
                <a:solidFill>
                  <a:schemeClr val="accent3"/>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D1FF94C-2CB7-D174-9BAA-632ADBF1FB1E}"/>
              </a:ext>
            </a:extLst>
          </p:cNvPr>
          <p:cNvSpPr>
            <a:spLocks noGrp="1"/>
          </p:cNvSpPr>
          <p:nvPr>
            <p:ph type="body" sz="quarter" idx="10" hasCustomPrompt="1"/>
          </p:nvPr>
        </p:nvSpPr>
        <p:spPr>
          <a:xfrm>
            <a:off x="1083343" y="2030079"/>
            <a:ext cx="2333625" cy="2797843"/>
          </a:xfrm>
        </p:spPr>
        <p:txBody>
          <a:bodyPr anchor="ctr">
            <a:normAutofit/>
          </a:bodyPr>
          <a:lstStyle>
            <a:lvl1pPr marL="0" indent="0" algn="ctr">
              <a:buNone/>
              <a:defRPr sz="25000" b="1">
                <a:solidFill>
                  <a:schemeClr val="accent1"/>
                </a:solidFill>
              </a:defRPr>
            </a:lvl1pPr>
          </a:lstStyle>
          <a:p>
            <a:pPr lvl="0"/>
            <a:r>
              <a:rPr lang="en-US" dirty="0"/>
              <a:t>2</a:t>
            </a:r>
          </a:p>
        </p:txBody>
      </p:sp>
    </p:spTree>
    <p:extLst>
      <p:ext uri="{BB962C8B-B14F-4D97-AF65-F5344CB8AC3E}">
        <p14:creationId xmlns:p14="http://schemas.microsoft.com/office/powerpoint/2010/main" val="2923699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590349" y="669975"/>
            <a:ext cx="9144000" cy="2387600"/>
          </a:xfrm>
        </p:spPr>
        <p:txBody>
          <a:bodyPr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590349" y="3149650"/>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4A9A83C4-8F32-5746-AAB8-95905D4CFE55}"/>
              </a:ext>
            </a:extLst>
          </p:cNvPr>
          <p:cNvPicPr>
            <a:picLocks noChangeAspect="1"/>
          </p:cNvPicPr>
          <p:nvPr userDrawn="1"/>
        </p:nvPicPr>
        <p:blipFill>
          <a:blip r:embed="rId2"/>
          <a:stretch>
            <a:fillRect/>
          </a:stretch>
        </p:blipFill>
        <p:spPr>
          <a:xfrm>
            <a:off x="10271877" y="289995"/>
            <a:ext cx="1627632" cy="6278010"/>
          </a:xfrm>
          <a:prstGeom prst="rect">
            <a:avLst/>
          </a:prstGeom>
        </p:spPr>
      </p:pic>
      <p:pic>
        <p:nvPicPr>
          <p:cNvPr id="9" name="Google Shape;11;p2">
            <a:extLst>
              <a:ext uri="{FF2B5EF4-FFF2-40B4-BE49-F238E27FC236}">
                <a16:creationId xmlns:a16="http://schemas.microsoft.com/office/drawing/2014/main" id="{2C3B3D79-8F05-F3A4-D003-93AD1FEACC9F}"/>
              </a:ext>
            </a:extLst>
          </p:cNvPr>
          <p:cNvPicPr preferRelativeResize="0"/>
          <p:nvPr userDrawn="1"/>
        </p:nvPicPr>
        <p:blipFill>
          <a:blip r:embed="rId3"/>
          <a:srcRect/>
          <a:stretch/>
        </p:blipFill>
        <p:spPr>
          <a:xfrm>
            <a:off x="590349" y="6107597"/>
            <a:ext cx="3019125" cy="501904"/>
          </a:xfrm>
          <a:prstGeom prst="rect">
            <a:avLst/>
          </a:prstGeom>
          <a:noFill/>
          <a:ln>
            <a:noFill/>
          </a:ln>
        </p:spPr>
      </p:pic>
    </p:spTree>
    <p:extLst>
      <p:ext uri="{BB962C8B-B14F-4D97-AF65-F5344CB8AC3E}">
        <p14:creationId xmlns:p14="http://schemas.microsoft.com/office/powerpoint/2010/main" val="1357823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F8FE-3A61-8E1F-EFD1-282114F42105}"/>
              </a:ext>
            </a:extLst>
          </p:cNvPr>
          <p:cNvSpPr>
            <a:spLocks noGrp="1"/>
          </p:cNvSpPr>
          <p:nvPr>
            <p:ph type="title"/>
          </p:nvPr>
        </p:nvSpPr>
        <p:spPr>
          <a:xfrm>
            <a:off x="679944" y="693018"/>
            <a:ext cx="3932237" cy="1356443"/>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197A18-0EDD-DDA7-CA07-E9D27F3BA7D2}"/>
              </a:ext>
            </a:extLst>
          </p:cNvPr>
          <p:cNvSpPr>
            <a:spLocks noGrp="1"/>
          </p:cNvSpPr>
          <p:nvPr>
            <p:ph idx="1"/>
          </p:nvPr>
        </p:nvSpPr>
        <p:spPr>
          <a:xfrm>
            <a:off x="5183188" y="693019"/>
            <a:ext cx="6172200" cy="51680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DCF80F-82F0-70C7-F37D-99C9DADACE21}"/>
              </a:ext>
            </a:extLst>
          </p:cNvPr>
          <p:cNvSpPr>
            <a:spLocks noGrp="1"/>
          </p:cNvSpPr>
          <p:nvPr>
            <p:ph type="body" sz="half" idx="2"/>
          </p:nvPr>
        </p:nvSpPr>
        <p:spPr>
          <a:xfrm>
            <a:off x="679944"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Google Shape;12;p2">
            <a:extLst>
              <a:ext uri="{FF2B5EF4-FFF2-40B4-BE49-F238E27FC236}">
                <a16:creationId xmlns:a16="http://schemas.microsoft.com/office/drawing/2014/main" id="{E4B0144D-C21C-6EA9-E697-75AAEB9EE573}"/>
              </a:ext>
            </a:extLst>
          </p:cNvPr>
          <p:cNvPicPr preferRelativeResize="0"/>
          <p:nvPr userDrawn="1"/>
        </p:nvPicPr>
        <p:blipFill>
          <a:blip r:embed="rId2">
            <a:alphaModFix/>
          </a:blip>
          <a:stretch>
            <a:fillRect/>
          </a:stretch>
        </p:blipFill>
        <p:spPr>
          <a:xfrm rot="5400000">
            <a:off x="2117659" y="2943786"/>
            <a:ext cx="5624278" cy="635234"/>
          </a:xfrm>
          <a:prstGeom prst="rect">
            <a:avLst/>
          </a:prstGeom>
          <a:noFill/>
          <a:ln>
            <a:noFill/>
          </a:ln>
        </p:spPr>
      </p:pic>
      <p:pic>
        <p:nvPicPr>
          <p:cNvPr id="9" name="Google Shape;35;p10">
            <a:extLst>
              <a:ext uri="{FF2B5EF4-FFF2-40B4-BE49-F238E27FC236}">
                <a16:creationId xmlns:a16="http://schemas.microsoft.com/office/drawing/2014/main" id="{A983F7AC-31CF-EFD7-2B42-49E11308A922}"/>
              </a:ext>
            </a:extLst>
          </p:cNvPr>
          <p:cNvPicPr preferRelativeResize="0"/>
          <p:nvPr userDrawn="1"/>
        </p:nvPicPr>
        <p:blipFill>
          <a:blip r:embed="rId3"/>
          <a:srcRect/>
          <a:stretch/>
        </p:blipFill>
        <p:spPr>
          <a:xfrm>
            <a:off x="11140422" y="6301695"/>
            <a:ext cx="770202" cy="382360"/>
          </a:xfrm>
          <a:prstGeom prst="rect">
            <a:avLst/>
          </a:prstGeom>
          <a:noFill/>
          <a:ln>
            <a:noFill/>
          </a:ln>
        </p:spPr>
      </p:pic>
    </p:spTree>
    <p:extLst>
      <p:ext uri="{BB962C8B-B14F-4D97-AF65-F5344CB8AC3E}">
        <p14:creationId xmlns:p14="http://schemas.microsoft.com/office/powerpoint/2010/main" val="1636779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0B5793D-01B3-2D7D-0700-792351D17375}"/>
              </a:ext>
            </a:extLst>
          </p:cNvPr>
          <p:cNvSpPr>
            <a:spLocks noGrp="1"/>
          </p:cNvSpPr>
          <p:nvPr>
            <p:ph type="pic" idx="1"/>
          </p:nvPr>
        </p:nvSpPr>
        <p:spPr>
          <a:xfrm>
            <a:off x="5183188" y="693019"/>
            <a:ext cx="6172200" cy="51680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8" name="Google Shape;12;p2">
            <a:extLst>
              <a:ext uri="{FF2B5EF4-FFF2-40B4-BE49-F238E27FC236}">
                <a16:creationId xmlns:a16="http://schemas.microsoft.com/office/drawing/2014/main" id="{FB951E2A-2EAE-4628-3D99-748A9F9437D9}"/>
              </a:ext>
            </a:extLst>
          </p:cNvPr>
          <p:cNvPicPr preferRelativeResize="0"/>
          <p:nvPr userDrawn="1"/>
        </p:nvPicPr>
        <p:blipFill>
          <a:blip r:embed="rId2">
            <a:alphaModFix/>
          </a:blip>
          <a:stretch>
            <a:fillRect/>
          </a:stretch>
        </p:blipFill>
        <p:spPr>
          <a:xfrm rot="5400000">
            <a:off x="2117659" y="2943786"/>
            <a:ext cx="5624278" cy="635234"/>
          </a:xfrm>
          <a:prstGeom prst="rect">
            <a:avLst/>
          </a:prstGeom>
          <a:noFill/>
          <a:ln>
            <a:noFill/>
          </a:ln>
        </p:spPr>
      </p:pic>
      <p:sp>
        <p:nvSpPr>
          <p:cNvPr id="9" name="Title 1">
            <a:extLst>
              <a:ext uri="{FF2B5EF4-FFF2-40B4-BE49-F238E27FC236}">
                <a16:creationId xmlns:a16="http://schemas.microsoft.com/office/drawing/2014/main" id="{5839F395-52E2-629A-348F-0950F340BDE8}"/>
              </a:ext>
            </a:extLst>
          </p:cNvPr>
          <p:cNvSpPr>
            <a:spLocks noGrp="1"/>
          </p:cNvSpPr>
          <p:nvPr>
            <p:ph type="title"/>
          </p:nvPr>
        </p:nvSpPr>
        <p:spPr>
          <a:xfrm>
            <a:off x="679944" y="693018"/>
            <a:ext cx="3932237" cy="1356443"/>
          </a:xfrm>
        </p:spPr>
        <p:txBody>
          <a:bodyPr anchor="b"/>
          <a:lstStyle>
            <a:lvl1pPr>
              <a:defRPr sz="3200"/>
            </a:lvl1pPr>
          </a:lstStyle>
          <a:p>
            <a:r>
              <a:rPr lang="en-US"/>
              <a:t>Click to edit Master title style</a:t>
            </a:r>
          </a:p>
        </p:txBody>
      </p:sp>
      <p:sp>
        <p:nvSpPr>
          <p:cNvPr id="10" name="Text Placeholder 3">
            <a:extLst>
              <a:ext uri="{FF2B5EF4-FFF2-40B4-BE49-F238E27FC236}">
                <a16:creationId xmlns:a16="http://schemas.microsoft.com/office/drawing/2014/main" id="{A90C00D7-1614-F1AA-BBE0-7C78179DD9C6}"/>
              </a:ext>
            </a:extLst>
          </p:cNvPr>
          <p:cNvSpPr>
            <a:spLocks noGrp="1"/>
          </p:cNvSpPr>
          <p:nvPr>
            <p:ph type="body" sz="half" idx="2"/>
          </p:nvPr>
        </p:nvSpPr>
        <p:spPr>
          <a:xfrm>
            <a:off x="679944"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Google Shape;35;p10">
            <a:extLst>
              <a:ext uri="{FF2B5EF4-FFF2-40B4-BE49-F238E27FC236}">
                <a16:creationId xmlns:a16="http://schemas.microsoft.com/office/drawing/2014/main" id="{66D193AF-1435-6060-E07E-2B2DA6DD9E2A}"/>
              </a:ext>
            </a:extLst>
          </p:cNvPr>
          <p:cNvPicPr preferRelativeResize="0"/>
          <p:nvPr userDrawn="1"/>
        </p:nvPicPr>
        <p:blipFill>
          <a:blip r:embed="rId3"/>
          <a:srcRect/>
          <a:stretch/>
        </p:blipFill>
        <p:spPr>
          <a:xfrm>
            <a:off x="11140422" y="6301695"/>
            <a:ext cx="770202" cy="382360"/>
          </a:xfrm>
          <a:prstGeom prst="rect">
            <a:avLst/>
          </a:prstGeom>
          <a:noFill/>
          <a:ln>
            <a:noFill/>
          </a:ln>
        </p:spPr>
      </p:pic>
    </p:spTree>
    <p:extLst>
      <p:ext uri="{BB962C8B-B14F-4D97-AF65-F5344CB8AC3E}">
        <p14:creationId xmlns:p14="http://schemas.microsoft.com/office/powerpoint/2010/main" val="2161492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Title Slid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590349" y="669975"/>
            <a:ext cx="9144000" cy="2387600"/>
          </a:xfrm>
        </p:spPr>
        <p:txBody>
          <a:bodyPr anchor="b"/>
          <a:lstStyle>
            <a:lvl1pPr algn="l">
              <a:defRPr sz="6000" b="1">
                <a:solidFill>
                  <a:schemeClr val="accent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590349" y="3149650"/>
            <a:ext cx="9144000" cy="1655762"/>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Google Shape;11;p2">
            <a:extLst>
              <a:ext uri="{FF2B5EF4-FFF2-40B4-BE49-F238E27FC236}">
                <a16:creationId xmlns:a16="http://schemas.microsoft.com/office/drawing/2014/main" id="{9D89E5D4-1130-CCF2-1036-734E89DD0797}"/>
              </a:ext>
            </a:extLst>
          </p:cNvPr>
          <p:cNvPicPr preferRelativeResize="0">
            <a:picLocks noChangeAspect="1"/>
          </p:cNvPicPr>
          <p:nvPr userDrawn="1"/>
        </p:nvPicPr>
        <p:blipFill>
          <a:blip r:embed="rId2"/>
          <a:srcRect/>
          <a:stretch/>
        </p:blipFill>
        <p:spPr>
          <a:xfrm>
            <a:off x="576069" y="6080910"/>
            <a:ext cx="3025244" cy="502920"/>
          </a:xfrm>
          <a:prstGeom prst="rect">
            <a:avLst/>
          </a:prstGeom>
          <a:noFill/>
          <a:ln>
            <a:noFill/>
          </a:ln>
        </p:spPr>
      </p:pic>
      <p:pic>
        <p:nvPicPr>
          <p:cNvPr id="8" name="Picture 7">
            <a:extLst>
              <a:ext uri="{FF2B5EF4-FFF2-40B4-BE49-F238E27FC236}">
                <a16:creationId xmlns:a16="http://schemas.microsoft.com/office/drawing/2014/main" id="{4A9A83C4-8F32-5746-AAB8-95905D4CFE55}"/>
              </a:ext>
            </a:extLst>
          </p:cNvPr>
          <p:cNvPicPr>
            <a:picLocks noChangeAspect="1"/>
          </p:cNvPicPr>
          <p:nvPr userDrawn="1"/>
        </p:nvPicPr>
        <p:blipFill>
          <a:blip r:embed="rId3"/>
          <a:stretch>
            <a:fillRect/>
          </a:stretch>
        </p:blipFill>
        <p:spPr>
          <a:xfrm>
            <a:off x="10271877" y="289995"/>
            <a:ext cx="1627632" cy="6278010"/>
          </a:xfrm>
          <a:prstGeom prst="rect">
            <a:avLst/>
          </a:prstGeom>
        </p:spPr>
      </p:pic>
    </p:spTree>
    <p:extLst>
      <p:ext uri="{BB962C8B-B14F-4D97-AF65-F5344CB8AC3E}">
        <p14:creationId xmlns:p14="http://schemas.microsoft.com/office/powerpoint/2010/main" val="74157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590349" y="669975"/>
            <a:ext cx="9144000" cy="2387600"/>
          </a:xfrm>
        </p:spPr>
        <p:txBody>
          <a:bodyPr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590349" y="3149650"/>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Google Shape;11;p2">
            <a:extLst>
              <a:ext uri="{FF2B5EF4-FFF2-40B4-BE49-F238E27FC236}">
                <a16:creationId xmlns:a16="http://schemas.microsoft.com/office/drawing/2014/main" id="{9D89E5D4-1130-CCF2-1036-734E89DD0797}"/>
              </a:ext>
            </a:extLst>
          </p:cNvPr>
          <p:cNvPicPr preferRelativeResize="0"/>
          <p:nvPr userDrawn="1"/>
        </p:nvPicPr>
        <p:blipFill>
          <a:blip r:embed="rId2"/>
          <a:srcRect/>
          <a:stretch/>
        </p:blipFill>
        <p:spPr>
          <a:xfrm>
            <a:off x="276115" y="6045883"/>
            <a:ext cx="987995" cy="502634"/>
          </a:xfrm>
          <a:prstGeom prst="rect">
            <a:avLst/>
          </a:prstGeom>
          <a:noFill/>
          <a:ln>
            <a:noFill/>
          </a:ln>
        </p:spPr>
      </p:pic>
      <p:pic>
        <p:nvPicPr>
          <p:cNvPr id="4" name="Picture 3">
            <a:extLst>
              <a:ext uri="{FF2B5EF4-FFF2-40B4-BE49-F238E27FC236}">
                <a16:creationId xmlns:a16="http://schemas.microsoft.com/office/drawing/2014/main" id="{651B96A1-604A-D28D-F653-DF1B034C5FE3}"/>
              </a:ext>
            </a:extLst>
          </p:cNvPr>
          <p:cNvPicPr>
            <a:picLocks noChangeAspect="1"/>
          </p:cNvPicPr>
          <p:nvPr userDrawn="1"/>
        </p:nvPicPr>
        <p:blipFill>
          <a:blip r:embed="rId3"/>
          <a:stretch>
            <a:fillRect/>
          </a:stretch>
        </p:blipFill>
        <p:spPr>
          <a:xfrm>
            <a:off x="10271877" y="288950"/>
            <a:ext cx="1628174" cy="6280100"/>
          </a:xfrm>
          <a:prstGeom prst="rect">
            <a:avLst/>
          </a:prstGeom>
        </p:spPr>
      </p:pic>
    </p:spTree>
    <p:extLst>
      <p:ext uri="{BB962C8B-B14F-4D97-AF65-F5344CB8AC3E}">
        <p14:creationId xmlns:p14="http://schemas.microsoft.com/office/powerpoint/2010/main" val="3192736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808383" y="669975"/>
            <a:ext cx="10476470" cy="2387600"/>
          </a:xfrm>
        </p:spPr>
        <p:txBody>
          <a:bodyPr anchor="b"/>
          <a:lstStyle>
            <a:lvl1pPr algn="l">
              <a:defRPr sz="6000" b="1">
                <a:solidFill>
                  <a:schemeClr val="accent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808383" y="3149650"/>
            <a:ext cx="10476470" cy="1655762"/>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345CDB7E-01C9-34DF-A6CB-6C0D8F6469E1}"/>
              </a:ext>
            </a:extLst>
          </p:cNvPr>
          <p:cNvPicPr>
            <a:picLocks noChangeAspect="1"/>
          </p:cNvPicPr>
          <p:nvPr userDrawn="1"/>
        </p:nvPicPr>
        <p:blipFill>
          <a:blip r:embed="rId2"/>
          <a:stretch>
            <a:fillRect/>
          </a:stretch>
        </p:blipFill>
        <p:spPr>
          <a:xfrm>
            <a:off x="453574" y="5777026"/>
            <a:ext cx="11284853" cy="821998"/>
          </a:xfrm>
          <a:prstGeom prst="rect">
            <a:avLst/>
          </a:prstGeom>
        </p:spPr>
      </p:pic>
    </p:spTree>
    <p:extLst>
      <p:ext uri="{BB962C8B-B14F-4D97-AF65-F5344CB8AC3E}">
        <p14:creationId xmlns:p14="http://schemas.microsoft.com/office/powerpoint/2010/main" val="3416858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7_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655574-206F-32BC-CC65-A94701A6849C}"/>
              </a:ext>
            </a:extLst>
          </p:cNvPr>
          <p:cNvPicPr>
            <a:picLocks noChangeAspect="1"/>
          </p:cNvPicPr>
          <p:nvPr userDrawn="1"/>
        </p:nvPicPr>
        <p:blipFill>
          <a:blip r:embed="rId2"/>
          <a:srcRect/>
          <a:stretch/>
        </p:blipFill>
        <p:spPr>
          <a:xfrm>
            <a:off x="-1" y="0"/>
            <a:ext cx="12191998" cy="6857999"/>
          </a:xfrm>
          <a:prstGeom prst="rect">
            <a:avLst/>
          </a:prstGeom>
        </p:spPr>
      </p:pic>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501718" y="1391870"/>
            <a:ext cx="6729262" cy="2387600"/>
          </a:xfrm>
        </p:spPr>
        <p:txBody>
          <a:bodyPr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501718" y="3871545"/>
            <a:ext cx="6729262"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53274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8_Title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C715D6-F6C0-5266-72F1-890C97774C58}"/>
              </a:ext>
            </a:extLst>
          </p:cNvPr>
          <p:cNvPicPr>
            <a:picLocks noChangeAspect="1"/>
          </p:cNvPicPr>
          <p:nvPr userDrawn="1"/>
        </p:nvPicPr>
        <p:blipFill>
          <a:blip r:embed="rId2"/>
          <a:srcRect/>
          <a:stretch/>
        </p:blipFill>
        <p:spPr>
          <a:xfrm>
            <a:off x="-1" y="0"/>
            <a:ext cx="12191999" cy="6857999"/>
          </a:xfrm>
          <a:prstGeom prst="rect">
            <a:avLst/>
          </a:prstGeom>
        </p:spPr>
      </p:pic>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501718" y="1391870"/>
            <a:ext cx="6729262" cy="2387600"/>
          </a:xfrm>
        </p:spPr>
        <p:txBody>
          <a:bodyPr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501718" y="3871545"/>
            <a:ext cx="6729262"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2130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9_Title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C715D6-F6C0-5266-72F1-890C97774C58}"/>
              </a:ext>
            </a:extLst>
          </p:cNvPr>
          <p:cNvPicPr>
            <a:picLocks noChangeAspect="1"/>
          </p:cNvPicPr>
          <p:nvPr userDrawn="1"/>
        </p:nvPicPr>
        <p:blipFill>
          <a:blip r:embed="rId2"/>
          <a:srcRect/>
          <a:stretch/>
        </p:blipFill>
        <p:spPr>
          <a:xfrm>
            <a:off x="-1" y="0"/>
            <a:ext cx="12191998" cy="6857999"/>
          </a:xfrm>
          <a:prstGeom prst="rect">
            <a:avLst/>
          </a:prstGeom>
        </p:spPr>
      </p:pic>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501718" y="1391870"/>
            <a:ext cx="6729262" cy="2387600"/>
          </a:xfrm>
        </p:spPr>
        <p:txBody>
          <a:bodyPr anchor="b"/>
          <a:lstStyle>
            <a:lvl1pPr algn="l">
              <a:defRPr sz="6000" b="1">
                <a:solidFill>
                  <a:schemeClr val="accent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501718" y="3871545"/>
            <a:ext cx="6729262" cy="1655762"/>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22362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chemeClr val="accent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1A3DAF-606C-8625-5DAC-9216A64F1B9B}"/>
              </a:ext>
            </a:extLst>
          </p:cNvPr>
          <p:cNvPicPr>
            <a:picLocks noChangeAspect="1"/>
          </p:cNvPicPr>
          <p:nvPr userDrawn="1"/>
        </p:nvPicPr>
        <p:blipFill>
          <a:blip r:embed="rId2"/>
          <a:stretch>
            <a:fillRect/>
          </a:stretch>
        </p:blipFill>
        <p:spPr>
          <a:xfrm>
            <a:off x="178466" y="228600"/>
            <a:ext cx="11835069" cy="6400800"/>
          </a:xfrm>
          <a:prstGeom prst="rect">
            <a:avLst/>
          </a:prstGeom>
        </p:spPr>
      </p:pic>
      <p:sp>
        <p:nvSpPr>
          <p:cNvPr id="2" name="Title 1">
            <a:extLst>
              <a:ext uri="{FF2B5EF4-FFF2-40B4-BE49-F238E27FC236}">
                <a16:creationId xmlns:a16="http://schemas.microsoft.com/office/drawing/2014/main" id="{A0B83EC6-BED4-4EF5-29F2-7E42836B4689}"/>
              </a:ext>
            </a:extLst>
          </p:cNvPr>
          <p:cNvSpPr>
            <a:spLocks noGrp="1"/>
          </p:cNvSpPr>
          <p:nvPr>
            <p:ph type="ctrTitle"/>
          </p:nvPr>
        </p:nvSpPr>
        <p:spPr>
          <a:xfrm>
            <a:off x="1404086" y="1391870"/>
            <a:ext cx="9383829" cy="2387600"/>
          </a:xfrm>
        </p:spPr>
        <p:txBody>
          <a:bodyPr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53CE77-186F-CDB6-01CC-D2163188DDEA}"/>
              </a:ext>
            </a:extLst>
          </p:cNvPr>
          <p:cNvSpPr>
            <a:spLocks noGrp="1"/>
          </p:cNvSpPr>
          <p:nvPr>
            <p:ph type="subTitle" idx="1"/>
          </p:nvPr>
        </p:nvSpPr>
        <p:spPr>
          <a:xfrm>
            <a:off x="1404086" y="3871545"/>
            <a:ext cx="9383829"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828979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C38DD7-8EF6-2F0D-FEFC-0B418DDA41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7C82F7C-9885-3FBC-47BD-4E9D315E4FF0}"/>
              </a:ext>
            </a:extLst>
          </p:cNvPr>
          <p:cNvSpPr>
            <a:spLocks noGrp="1"/>
          </p:cNvSpPr>
          <p:nvPr>
            <p:ph type="body" idx="1"/>
          </p:nvPr>
        </p:nvSpPr>
        <p:spPr>
          <a:xfrm>
            <a:off x="838200" y="1825625"/>
            <a:ext cx="10515600" cy="4667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694883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0" r:id="rId4"/>
    <p:sldLayoutId id="2147483668" r:id="rId5"/>
    <p:sldLayoutId id="2147483665" r:id="rId6"/>
    <p:sldLayoutId id="2147483666" r:id="rId7"/>
    <p:sldLayoutId id="2147483667" r:id="rId8"/>
    <p:sldLayoutId id="2147483663" r:id="rId9"/>
    <p:sldLayoutId id="2147483664" r:id="rId10"/>
    <p:sldLayoutId id="2147483650" r:id="rId11"/>
    <p:sldLayoutId id="2147483651" r:id="rId12"/>
    <p:sldLayoutId id="2147483669" r:id="rId13"/>
    <p:sldLayoutId id="2147483670" r:id="rId14"/>
    <p:sldLayoutId id="2147483671" r:id="rId15"/>
    <p:sldLayoutId id="2147483652" r:id="rId16"/>
    <p:sldLayoutId id="2147483654" r:id="rId17"/>
    <p:sldLayoutId id="2147483655" r:id="rId18"/>
    <p:sldLayoutId id="2147483658" r:id="rId19"/>
    <p:sldLayoutId id="2147483656" r:id="rId20"/>
    <p:sldLayoutId id="2147483657" r:id="rId21"/>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0EE2D5-1F77-FAE6-7CA2-3305D9D34FFC}"/>
              </a:ext>
            </a:extLst>
          </p:cNvPr>
          <p:cNvPicPr>
            <a:picLocks noChangeAspect="1"/>
          </p:cNvPicPr>
          <p:nvPr/>
        </p:nvPicPr>
        <p:blipFill>
          <a:blip r:embed="rId2"/>
          <a:stretch>
            <a:fillRect/>
          </a:stretch>
        </p:blipFill>
        <p:spPr>
          <a:xfrm>
            <a:off x="318943" y="349345"/>
            <a:ext cx="5055691" cy="4238499"/>
          </a:xfrm>
          <a:prstGeom prst="rect">
            <a:avLst/>
          </a:prstGeom>
        </p:spPr>
      </p:pic>
      <p:sp>
        <p:nvSpPr>
          <p:cNvPr id="2" name="Title 1">
            <a:extLst>
              <a:ext uri="{FF2B5EF4-FFF2-40B4-BE49-F238E27FC236}">
                <a16:creationId xmlns:a16="http://schemas.microsoft.com/office/drawing/2014/main" id="{22EE5E93-B640-B661-784F-AFCFE2A41533}"/>
              </a:ext>
            </a:extLst>
          </p:cNvPr>
          <p:cNvSpPr>
            <a:spLocks noGrp="1"/>
          </p:cNvSpPr>
          <p:nvPr>
            <p:ph type="title"/>
          </p:nvPr>
        </p:nvSpPr>
        <p:spPr>
          <a:xfrm>
            <a:off x="3972393" y="2270157"/>
            <a:ext cx="7749915" cy="2317687"/>
          </a:xfrm>
          <a:solidFill>
            <a:schemeClr val="accent5"/>
          </a:solidFill>
        </p:spPr>
        <p:txBody>
          <a:bodyPr anchor="ctr">
            <a:noAutofit/>
          </a:bodyPr>
          <a:lstStyle/>
          <a:p>
            <a:r>
              <a:rPr lang="fr-FR" sz="4800" dirty="0">
                <a:solidFill>
                  <a:schemeClr val="accent3"/>
                </a:solidFill>
              </a:rPr>
              <a:t>Action et transformation en matière d'autogestion de l'avortement</a:t>
            </a:r>
            <a:br>
              <a:rPr lang="fr-FR" sz="5000" dirty="0">
                <a:solidFill>
                  <a:schemeClr val="accent3"/>
                </a:solidFill>
              </a:rPr>
            </a:br>
            <a:r>
              <a:rPr lang="fr-FR" sz="3800" b="0" dirty="0">
                <a:solidFill>
                  <a:schemeClr val="accent3"/>
                </a:solidFill>
              </a:rPr>
              <a:t> Atelier de clarification des valeurs</a:t>
            </a:r>
          </a:p>
        </p:txBody>
      </p:sp>
    </p:spTree>
    <p:extLst>
      <p:ext uri="{BB962C8B-B14F-4D97-AF65-F5344CB8AC3E}">
        <p14:creationId xmlns:p14="http://schemas.microsoft.com/office/powerpoint/2010/main" val="1628208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384E102C-5E6F-01A4-7188-7A0B0D9DF043}"/>
              </a:ext>
            </a:extLst>
          </p:cNvPr>
          <p:cNvSpPr/>
          <p:nvPr/>
        </p:nvSpPr>
        <p:spPr>
          <a:xfrm>
            <a:off x="6480312" y="1043609"/>
            <a:ext cx="4770782" cy="47707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8A9867B-AE57-CF93-ABD8-9E9399706750}"/>
              </a:ext>
            </a:extLst>
          </p:cNvPr>
          <p:cNvSpPr>
            <a:spLocks noGrp="1"/>
          </p:cNvSpPr>
          <p:nvPr>
            <p:ph type="title"/>
          </p:nvPr>
        </p:nvSpPr>
        <p:spPr>
          <a:xfrm>
            <a:off x="679944" y="2750778"/>
            <a:ext cx="3932237" cy="1356443"/>
          </a:xfrm>
        </p:spPr>
        <p:txBody>
          <a:bodyPr anchor="ctr">
            <a:normAutofit/>
          </a:bodyPr>
          <a:lstStyle/>
          <a:p>
            <a:r>
              <a:rPr lang="fr-FR" sz="8000" dirty="0"/>
              <a:t>Pause</a:t>
            </a:r>
          </a:p>
        </p:txBody>
      </p:sp>
      <p:pic>
        <p:nvPicPr>
          <p:cNvPr id="16" name="Graphic 15" descr="Coffee with solid fill">
            <a:extLst>
              <a:ext uri="{FF2B5EF4-FFF2-40B4-BE49-F238E27FC236}">
                <a16:creationId xmlns:a16="http://schemas.microsoft.com/office/drawing/2014/main" id="{BF38705E-9AE8-3500-4E4A-8DF73BD445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66381" y="1818859"/>
            <a:ext cx="2773017" cy="2773017"/>
          </a:xfrm>
          <a:prstGeom prst="rect">
            <a:avLst/>
          </a:prstGeom>
        </p:spPr>
      </p:pic>
    </p:spTree>
    <p:extLst>
      <p:ext uri="{BB962C8B-B14F-4D97-AF65-F5344CB8AC3E}">
        <p14:creationId xmlns:p14="http://schemas.microsoft.com/office/powerpoint/2010/main" val="2834147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DF77-110D-EFB7-2716-824894263D34}"/>
              </a:ext>
            </a:extLst>
          </p:cNvPr>
          <p:cNvSpPr>
            <a:spLocks noGrp="1"/>
          </p:cNvSpPr>
          <p:nvPr>
            <p:ph type="title"/>
          </p:nvPr>
        </p:nvSpPr>
        <p:spPr>
          <a:xfrm>
            <a:off x="831850" y="1488357"/>
            <a:ext cx="8371785" cy="2852737"/>
          </a:xfrm>
        </p:spPr>
        <p:txBody>
          <a:bodyPr>
            <a:normAutofit/>
          </a:bodyPr>
          <a:lstStyle/>
          <a:p>
            <a:r>
              <a:rPr lang="fr-FR" dirty="0"/>
              <a:t>Franchir la ligne</a:t>
            </a:r>
          </a:p>
        </p:txBody>
      </p:sp>
    </p:spTree>
    <p:extLst>
      <p:ext uri="{BB962C8B-B14F-4D97-AF65-F5344CB8AC3E}">
        <p14:creationId xmlns:p14="http://schemas.microsoft.com/office/powerpoint/2010/main" val="1925210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DF77-110D-EFB7-2716-824894263D34}"/>
              </a:ext>
            </a:extLst>
          </p:cNvPr>
          <p:cNvSpPr>
            <a:spLocks noGrp="1"/>
          </p:cNvSpPr>
          <p:nvPr>
            <p:ph type="title"/>
          </p:nvPr>
        </p:nvSpPr>
        <p:spPr>
          <a:xfrm>
            <a:off x="831850" y="1488357"/>
            <a:ext cx="8371785" cy="2852737"/>
          </a:xfrm>
        </p:spPr>
        <p:txBody>
          <a:bodyPr>
            <a:normAutofit/>
          </a:bodyPr>
          <a:lstStyle/>
          <a:p>
            <a:r>
              <a:rPr lang="fr-FR" dirty="0"/>
              <a:t>Les quatre coins</a:t>
            </a:r>
          </a:p>
        </p:txBody>
      </p:sp>
    </p:spTree>
    <p:extLst>
      <p:ext uri="{BB962C8B-B14F-4D97-AF65-F5344CB8AC3E}">
        <p14:creationId xmlns:p14="http://schemas.microsoft.com/office/powerpoint/2010/main" val="477899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384E102C-5E6F-01A4-7188-7A0B0D9DF043}"/>
              </a:ext>
            </a:extLst>
          </p:cNvPr>
          <p:cNvSpPr/>
          <p:nvPr/>
        </p:nvSpPr>
        <p:spPr>
          <a:xfrm>
            <a:off x="6480312" y="1043609"/>
            <a:ext cx="4770782" cy="47707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Table setting with solid fill">
            <a:extLst>
              <a:ext uri="{FF2B5EF4-FFF2-40B4-BE49-F238E27FC236}">
                <a16:creationId xmlns:a16="http://schemas.microsoft.com/office/drawing/2014/main" id="{E3796066-3901-DC8A-3FB7-CA7E140852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28449" y="1813891"/>
            <a:ext cx="3230217" cy="3230217"/>
          </a:xfrm>
          <a:prstGeom prst="rect">
            <a:avLst/>
          </a:prstGeom>
        </p:spPr>
      </p:pic>
      <p:sp>
        <p:nvSpPr>
          <p:cNvPr id="5" name="Title 4">
            <a:extLst>
              <a:ext uri="{FF2B5EF4-FFF2-40B4-BE49-F238E27FC236}">
                <a16:creationId xmlns:a16="http://schemas.microsoft.com/office/drawing/2014/main" id="{C8A9867B-AE57-CF93-ABD8-9E9399706750}"/>
              </a:ext>
            </a:extLst>
          </p:cNvPr>
          <p:cNvSpPr>
            <a:spLocks noGrp="1"/>
          </p:cNvSpPr>
          <p:nvPr>
            <p:ph type="title"/>
          </p:nvPr>
        </p:nvSpPr>
        <p:spPr>
          <a:xfrm>
            <a:off x="679944" y="2750778"/>
            <a:ext cx="4428769" cy="1356443"/>
          </a:xfrm>
        </p:spPr>
        <p:txBody>
          <a:bodyPr anchor="ctr">
            <a:noAutofit/>
          </a:bodyPr>
          <a:lstStyle/>
          <a:p>
            <a:r>
              <a:rPr lang="fr-FR" sz="6000" dirty="0"/>
              <a:t>Déjeuner</a:t>
            </a:r>
          </a:p>
        </p:txBody>
      </p:sp>
    </p:spTree>
    <p:extLst>
      <p:ext uri="{BB962C8B-B14F-4D97-AF65-F5344CB8AC3E}">
        <p14:creationId xmlns:p14="http://schemas.microsoft.com/office/powerpoint/2010/main" val="3192776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DF77-110D-EFB7-2716-824894263D34}"/>
              </a:ext>
            </a:extLst>
          </p:cNvPr>
          <p:cNvSpPr>
            <a:spLocks noGrp="1"/>
          </p:cNvSpPr>
          <p:nvPr>
            <p:ph type="title"/>
          </p:nvPr>
        </p:nvSpPr>
        <p:spPr>
          <a:xfrm>
            <a:off x="831850" y="1488357"/>
            <a:ext cx="8371785" cy="2852737"/>
          </a:xfrm>
        </p:spPr>
        <p:txBody>
          <a:bodyPr>
            <a:normAutofit/>
          </a:bodyPr>
          <a:lstStyle/>
          <a:p>
            <a:r>
              <a:rPr lang="fr-FR" dirty="0"/>
              <a:t>Continuum de confort</a:t>
            </a:r>
          </a:p>
        </p:txBody>
      </p:sp>
    </p:spTree>
    <p:extLst>
      <p:ext uri="{BB962C8B-B14F-4D97-AF65-F5344CB8AC3E}">
        <p14:creationId xmlns:p14="http://schemas.microsoft.com/office/powerpoint/2010/main" val="4174997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DF77-110D-EFB7-2716-824894263D34}"/>
              </a:ext>
            </a:extLst>
          </p:cNvPr>
          <p:cNvSpPr>
            <a:spLocks noGrp="1"/>
          </p:cNvSpPr>
          <p:nvPr>
            <p:ph type="title"/>
          </p:nvPr>
        </p:nvSpPr>
        <p:spPr>
          <a:xfrm>
            <a:off x="831850" y="1488357"/>
            <a:ext cx="8371785" cy="2852737"/>
          </a:xfrm>
        </p:spPr>
        <p:txBody>
          <a:bodyPr>
            <a:normAutofit/>
          </a:bodyPr>
          <a:lstStyle/>
          <a:p>
            <a:r>
              <a:rPr lang="fr-FR" dirty="0"/>
              <a:t>Parler de l'autogestion de l'avortement</a:t>
            </a:r>
          </a:p>
        </p:txBody>
      </p:sp>
    </p:spTree>
    <p:extLst>
      <p:ext uri="{BB962C8B-B14F-4D97-AF65-F5344CB8AC3E}">
        <p14:creationId xmlns:p14="http://schemas.microsoft.com/office/powerpoint/2010/main" val="2028159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98A6EE-B135-F7A1-21B9-1F1B05B4D380}"/>
              </a:ext>
            </a:extLst>
          </p:cNvPr>
          <p:cNvSpPr>
            <a:spLocks noGrp="1"/>
          </p:cNvSpPr>
          <p:nvPr>
            <p:ph type="title"/>
          </p:nvPr>
        </p:nvSpPr>
        <p:spPr/>
        <p:txBody>
          <a:bodyPr/>
          <a:lstStyle/>
          <a:p>
            <a:r>
              <a:rPr lang="fr-FR" dirty="0"/>
              <a:t>Feedback</a:t>
            </a:r>
          </a:p>
        </p:txBody>
      </p:sp>
      <p:sp>
        <p:nvSpPr>
          <p:cNvPr id="4" name="Content Placeholder 3">
            <a:extLst>
              <a:ext uri="{FF2B5EF4-FFF2-40B4-BE49-F238E27FC236}">
                <a16:creationId xmlns:a16="http://schemas.microsoft.com/office/drawing/2014/main" id="{17D6C7C5-B47F-1FD9-D4F9-F1BC7FBEAAD2}"/>
              </a:ext>
            </a:extLst>
          </p:cNvPr>
          <p:cNvSpPr>
            <a:spLocks noGrp="1"/>
          </p:cNvSpPr>
          <p:nvPr>
            <p:ph idx="1"/>
          </p:nvPr>
        </p:nvSpPr>
        <p:spPr>
          <a:xfrm>
            <a:off x="838200" y="1825625"/>
            <a:ext cx="8941904" cy="4667250"/>
          </a:xfrm>
        </p:spPr>
        <p:txBody>
          <a:bodyPr>
            <a:normAutofit/>
          </a:bodyPr>
          <a:lstStyle/>
          <a:p>
            <a:pPr>
              <a:lnSpc>
                <a:spcPct val="100000"/>
              </a:lnSpc>
              <a:spcBef>
                <a:spcPts val="1200"/>
              </a:spcBef>
            </a:pPr>
            <a:r>
              <a:rPr lang="fr-FR" sz="3600" dirty="0"/>
              <a:t>Veuillez remplir :</a:t>
            </a:r>
          </a:p>
          <a:p>
            <a:pPr lvl="1">
              <a:lnSpc>
                <a:spcPct val="100000"/>
              </a:lnSpc>
              <a:spcBef>
                <a:spcPts val="1200"/>
              </a:spcBef>
            </a:pPr>
            <a:r>
              <a:rPr lang="fr-FR" sz="3600" dirty="0"/>
              <a:t>Questionnaire après atelier</a:t>
            </a:r>
          </a:p>
          <a:p>
            <a:pPr lvl="1">
              <a:lnSpc>
                <a:spcPct val="100000"/>
              </a:lnSpc>
              <a:spcBef>
                <a:spcPts val="1200"/>
              </a:spcBef>
            </a:pPr>
            <a:r>
              <a:rPr lang="fr-FR" sz="3600" dirty="0"/>
              <a:t>Formulaire de feedback sur l'atelier</a:t>
            </a:r>
          </a:p>
          <a:p>
            <a:pPr>
              <a:lnSpc>
                <a:spcPct val="100000"/>
              </a:lnSpc>
              <a:spcBef>
                <a:spcPts val="1200"/>
              </a:spcBef>
            </a:pPr>
            <a:r>
              <a:rPr lang="fr-FR" sz="3600" dirty="0"/>
              <a:t>Dernières questions ?</a:t>
            </a:r>
          </a:p>
          <a:p>
            <a:pPr>
              <a:lnSpc>
                <a:spcPct val="100000"/>
              </a:lnSpc>
              <a:spcBef>
                <a:spcPts val="1200"/>
              </a:spcBef>
            </a:pPr>
            <a:r>
              <a:rPr lang="fr-FR" sz="3600" dirty="0"/>
              <a:t>Certificats de participation pour tous et toutes !</a:t>
            </a:r>
          </a:p>
        </p:txBody>
      </p:sp>
    </p:spTree>
    <p:extLst>
      <p:ext uri="{BB962C8B-B14F-4D97-AF65-F5344CB8AC3E}">
        <p14:creationId xmlns:p14="http://schemas.microsoft.com/office/powerpoint/2010/main" val="1820248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DF77-110D-EFB7-2716-824894263D34}"/>
              </a:ext>
            </a:extLst>
          </p:cNvPr>
          <p:cNvSpPr>
            <a:spLocks noGrp="1"/>
          </p:cNvSpPr>
          <p:nvPr>
            <p:ph type="title"/>
          </p:nvPr>
        </p:nvSpPr>
        <p:spPr>
          <a:xfrm>
            <a:off x="831850" y="1488357"/>
            <a:ext cx="8371785" cy="2852737"/>
          </a:xfrm>
        </p:spPr>
        <p:txBody>
          <a:bodyPr>
            <a:normAutofit/>
          </a:bodyPr>
          <a:lstStyle/>
          <a:p>
            <a:r>
              <a:rPr lang="fr-FR" dirty="0"/>
              <a:t>Réflexions finales</a:t>
            </a:r>
          </a:p>
        </p:txBody>
      </p:sp>
    </p:spTree>
    <p:extLst>
      <p:ext uri="{BB962C8B-B14F-4D97-AF65-F5344CB8AC3E}">
        <p14:creationId xmlns:p14="http://schemas.microsoft.com/office/powerpoint/2010/main" val="87096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9EAFD-07DE-4270-D016-379CE9296BF8}"/>
              </a:ext>
            </a:extLst>
          </p:cNvPr>
          <p:cNvSpPr>
            <a:spLocks noGrp="1"/>
          </p:cNvSpPr>
          <p:nvPr>
            <p:ph type="title"/>
          </p:nvPr>
        </p:nvSpPr>
        <p:spPr/>
        <p:txBody>
          <a:bodyPr/>
          <a:lstStyle/>
          <a:p>
            <a:r>
              <a:rPr lang="fr-FR" dirty="0">
                <a:latin typeface="Helvetica"/>
              </a:rPr>
              <a:t>Bienvenue !</a:t>
            </a:r>
            <a:endParaRPr lang="en-US" dirty="0"/>
          </a:p>
        </p:txBody>
      </p:sp>
      <p:sp>
        <p:nvSpPr>
          <p:cNvPr id="3" name="Content Placeholder 2">
            <a:extLst>
              <a:ext uri="{FF2B5EF4-FFF2-40B4-BE49-F238E27FC236}">
                <a16:creationId xmlns:a16="http://schemas.microsoft.com/office/drawing/2014/main" id="{E4B8960E-B237-4D06-9E1E-0DEE3227F54D}"/>
              </a:ext>
            </a:extLst>
          </p:cNvPr>
          <p:cNvSpPr>
            <a:spLocks noGrp="1"/>
          </p:cNvSpPr>
          <p:nvPr>
            <p:ph idx="1"/>
          </p:nvPr>
        </p:nvSpPr>
        <p:spPr>
          <a:xfrm>
            <a:off x="838199" y="1556684"/>
            <a:ext cx="10125635" cy="4667250"/>
          </a:xfrm>
        </p:spPr>
        <p:txBody>
          <a:bodyPr>
            <a:noAutofit/>
          </a:bodyPr>
          <a:lstStyle/>
          <a:p>
            <a:pPr marL="0" indent="0">
              <a:buNone/>
            </a:pPr>
            <a:r>
              <a:rPr lang="fr-FR" sz="3200" dirty="0"/>
              <a:t>Avant le début de l'atelier, veuillez :</a:t>
            </a:r>
          </a:p>
          <a:p>
            <a:r>
              <a:rPr lang="fr-FR" sz="3200" dirty="0"/>
              <a:t>Confirmer votre présence à l'aide de la fiche d'appel des participants</a:t>
            </a:r>
          </a:p>
          <a:p>
            <a:r>
              <a:rPr lang="fr-FR" sz="3200" dirty="0"/>
              <a:t>Créer votre badge</a:t>
            </a:r>
          </a:p>
          <a:p>
            <a:r>
              <a:rPr lang="fr-FR" sz="3200" dirty="0"/>
              <a:t>Remplir le questionnaire avant atelier</a:t>
            </a:r>
          </a:p>
          <a:p>
            <a:r>
              <a:rPr lang="fr-FR" sz="3200" dirty="0"/>
              <a:t>Sur des fiches séparées, notez </a:t>
            </a:r>
            <a:r>
              <a:rPr lang="fr-FR" sz="3200" b="1" dirty="0"/>
              <a:t>un espoir</a:t>
            </a:r>
            <a:r>
              <a:rPr lang="fr-FR" sz="3200" dirty="0"/>
              <a:t> et </a:t>
            </a:r>
            <a:br>
              <a:rPr lang="fr-FR" sz="3200" dirty="0"/>
            </a:br>
            <a:r>
              <a:rPr lang="fr-FR" sz="3200" b="1" dirty="0"/>
              <a:t>une hésitation</a:t>
            </a:r>
            <a:r>
              <a:rPr lang="fr-FR" sz="3200" dirty="0"/>
              <a:t> par rapport à cet atelier, ainsi qu'</a:t>
            </a:r>
            <a:r>
              <a:rPr lang="fr-FR" sz="3200" b="1" dirty="0"/>
              <a:t>une motivation</a:t>
            </a:r>
            <a:r>
              <a:rPr lang="fr-FR" sz="3200" dirty="0"/>
              <a:t> dans votre travail au sein de votre organisation.</a:t>
            </a:r>
          </a:p>
        </p:txBody>
      </p:sp>
    </p:spTree>
    <p:extLst>
      <p:ext uri="{BB962C8B-B14F-4D97-AF65-F5344CB8AC3E}">
        <p14:creationId xmlns:p14="http://schemas.microsoft.com/office/powerpoint/2010/main" val="1319287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9EAFD-07DE-4270-D016-379CE9296BF8}"/>
              </a:ext>
            </a:extLst>
          </p:cNvPr>
          <p:cNvSpPr>
            <a:spLocks noGrp="1"/>
          </p:cNvSpPr>
          <p:nvPr>
            <p:ph type="title"/>
          </p:nvPr>
        </p:nvSpPr>
        <p:spPr/>
        <p:txBody>
          <a:bodyPr/>
          <a:lstStyle/>
          <a:p>
            <a:r>
              <a:rPr lang="fr-FR" dirty="0">
                <a:latin typeface="Helvetica"/>
              </a:rPr>
              <a:t>Objectifs</a:t>
            </a:r>
            <a:endParaRPr lang="en-US" dirty="0"/>
          </a:p>
        </p:txBody>
      </p:sp>
      <p:sp>
        <p:nvSpPr>
          <p:cNvPr id="3" name="Content Placeholder 2">
            <a:extLst>
              <a:ext uri="{FF2B5EF4-FFF2-40B4-BE49-F238E27FC236}">
                <a16:creationId xmlns:a16="http://schemas.microsoft.com/office/drawing/2014/main" id="{E4B8960E-B237-4D06-9E1E-0DEE3227F54D}"/>
              </a:ext>
            </a:extLst>
          </p:cNvPr>
          <p:cNvSpPr>
            <a:spLocks noGrp="1"/>
          </p:cNvSpPr>
          <p:nvPr>
            <p:ph idx="1"/>
          </p:nvPr>
        </p:nvSpPr>
        <p:spPr>
          <a:xfrm>
            <a:off x="838199" y="1556684"/>
            <a:ext cx="10125635" cy="4667250"/>
          </a:xfrm>
        </p:spPr>
        <p:txBody>
          <a:bodyPr>
            <a:noAutofit/>
          </a:bodyPr>
          <a:lstStyle/>
          <a:p>
            <a:pPr marL="0" indent="0">
              <a:buNone/>
            </a:pPr>
            <a:r>
              <a:rPr lang="fr-FR" dirty="0"/>
              <a:t>À la fin de cet atelier, vous serez en mesure de :</a:t>
            </a:r>
          </a:p>
          <a:p>
            <a:pPr marL="685800" indent="-685800" fontAlgn="base"/>
            <a:r>
              <a:rPr lang="fr-FR" dirty="0"/>
              <a:t>Expliquer les principes fondamentaux de l'approche basée sur les droits de l'autogestion de l'avortement</a:t>
            </a:r>
          </a:p>
          <a:p>
            <a:pPr marL="685800" indent="-685800" fontAlgn="base"/>
            <a:r>
              <a:rPr lang="fr-FR" dirty="0"/>
              <a:t>Exprimer vos valeurs, croyances et attitudes relatives à l'autogestion de l'avortement et celles des autres.</a:t>
            </a:r>
          </a:p>
          <a:p>
            <a:pPr marL="685800" indent="-685800" fontAlgn="base"/>
            <a:r>
              <a:rPr lang="fr-FR" dirty="0"/>
              <a:t>Décrire votre responsabilité professionnelle de soutenir les besoins des femmes et des jeunes filles en matière d'autogestion des soins d'avortement dans le cadre de votre rôle au sein de votre organisation et de votre communauté.</a:t>
            </a:r>
          </a:p>
        </p:txBody>
      </p:sp>
    </p:spTree>
    <p:extLst>
      <p:ext uri="{BB962C8B-B14F-4D97-AF65-F5344CB8AC3E}">
        <p14:creationId xmlns:p14="http://schemas.microsoft.com/office/powerpoint/2010/main" val="3179527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96297-BB1C-18FA-20AA-765943B72417}"/>
              </a:ext>
            </a:extLst>
          </p:cNvPr>
          <p:cNvSpPr>
            <a:spLocks noGrp="1"/>
          </p:cNvSpPr>
          <p:nvPr>
            <p:ph type="title"/>
          </p:nvPr>
        </p:nvSpPr>
        <p:spPr/>
        <p:txBody>
          <a:bodyPr/>
          <a:lstStyle/>
          <a:p>
            <a:r>
              <a:rPr lang="fr-FR" dirty="0"/>
              <a:t>Programme</a:t>
            </a:r>
          </a:p>
        </p:txBody>
      </p:sp>
      <p:sp>
        <p:nvSpPr>
          <p:cNvPr id="5" name="Rectangle 4">
            <a:extLst>
              <a:ext uri="{FF2B5EF4-FFF2-40B4-BE49-F238E27FC236}">
                <a16:creationId xmlns:a16="http://schemas.microsoft.com/office/drawing/2014/main" id="{C9AD4A6A-2934-A875-CFD2-2304987C5990}"/>
              </a:ext>
            </a:extLst>
          </p:cNvPr>
          <p:cNvSpPr/>
          <p:nvPr/>
        </p:nvSpPr>
        <p:spPr>
          <a:xfrm>
            <a:off x="11072191" y="6162261"/>
            <a:ext cx="1119809" cy="69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915D3556-3CB5-0E8C-B87E-FACDF845C954}"/>
              </a:ext>
            </a:extLst>
          </p:cNvPr>
          <p:cNvGraphicFramePr>
            <a:graphicFrameLocks noGrp="1"/>
          </p:cNvGraphicFramePr>
          <p:nvPr>
            <p:extLst>
              <p:ext uri="{D42A27DB-BD31-4B8C-83A1-F6EECF244321}">
                <p14:modId xmlns:p14="http://schemas.microsoft.com/office/powerpoint/2010/main" val="1229136032"/>
              </p:ext>
            </p:extLst>
          </p:nvPr>
        </p:nvGraphicFramePr>
        <p:xfrm>
          <a:off x="4565650" y="365125"/>
          <a:ext cx="7221992" cy="6370002"/>
        </p:xfrm>
        <a:graphic>
          <a:graphicData uri="http://schemas.openxmlformats.org/drawingml/2006/table">
            <a:tbl>
              <a:tblPr firstRow="1" bandRow="1">
                <a:tableStyleId>{F5AB1C69-6EDB-4FF4-983F-18BD219EF322}</a:tableStyleId>
              </a:tblPr>
              <a:tblGrid>
                <a:gridCol w="2870103">
                  <a:extLst>
                    <a:ext uri="{9D8B030D-6E8A-4147-A177-3AD203B41FA5}">
                      <a16:colId xmlns:a16="http://schemas.microsoft.com/office/drawing/2014/main" val="583570142"/>
                    </a:ext>
                  </a:extLst>
                </a:gridCol>
                <a:gridCol w="4351889">
                  <a:extLst>
                    <a:ext uri="{9D8B030D-6E8A-4147-A177-3AD203B41FA5}">
                      <a16:colId xmlns:a16="http://schemas.microsoft.com/office/drawing/2014/main" val="3943005129"/>
                    </a:ext>
                  </a:extLst>
                </a:gridCol>
              </a:tblGrid>
              <a:tr h="372042">
                <a:tc>
                  <a:txBody>
                    <a:bodyPr/>
                    <a:lstStyle/>
                    <a:p>
                      <a:pPr algn="ctr"/>
                      <a:r>
                        <a:rPr lang="fr-FR" sz="1800" dirty="0"/>
                        <a:t>Heure</a:t>
                      </a:r>
                      <a:endParaRPr lang="en-US" sz="1800" dirty="0">
                        <a:latin typeface="Arial" panose="020B0604020202020204" pitchFamily="34" charset="0"/>
                        <a:cs typeface="Arial" panose="020B0604020202020204" pitchFamily="34" charset="0"/>
                      </a:endParaRPr>
                    </a:p>
                  </a:txBody>
                  <a:tcPr marL="65654" marR="65654" marT="32827" marB="32827"/>
                </a:tc>
                <a:tc>
                  <a:txBody>
                    <a:bodyPr/>
                    <a:lstStyle/>
                    <a:p>
                      <a:pPr algn="ctr"/>
                      <a:r>
                        <a:rPr lang="fr-FR" sz="1800" dirty="0"/>
                        <a:t>Activité</a:t>
                      </a:r>
                      <a:endParaRPr lang="en-US" sz="1800" dirty="0">
                        <a:latin typeface="Arial" panose="020B0604020202020204" pitchFamily="34" charset="0"/>
                        <a:cs typeface="Arial" panose="020B0604020202020204" pitchFamily="34" charset="0"/>
                      </a:endParaRPr>
                    </a:p>
                  </a:txBody>
                  <a:tcPr marL="65654" marR="65654" marT="32827" marB="32827"/>
                </a:tc>
                <a:extLst>
                  <a:ext uri="{0D108BD9-81ED-4DB2-BD59-A6C34878D82A}">
                    <a16:rowId xmlns:a16="http://schemas.microsoft.com/office/drawing/2014/main" val="843954397"/>
                  </a:ext>
                </a:extLst>
              </a:tr>
              <a:tr h="678429">
                <a:tc>
                  <a:txBody>
                    <a:bodyPr/>
                    <a:lstStyle/>
                    <a:p>
                      <a:r>
                        <a:rPr lang="fr-FR" sz="1800" dirty="0"/>
                        <a:t>8 h 30 - 9h</a:t>
                      </a:r>
                      <a:endParaRPr lang="en-US" sz="1800" dirty="0">
                        <a:latin typeface="Arial" panose="020B0604020202020204" pitchFamily="34" charset="0"/>
                        <a:cs typeface="Arial" panose="020B0604020202020204" pitchFamily="34" charset="0"/>
                      </a:endParaRPr>
                    </a:p>
                  </a:txBody>
                  <a:tcPr marL="65654" marR="65654" marT="32827" marB="32827"/>
                </a:tc>
                <a:tc>
                  <a:txBody>
                    <a:bodyPr/>
                    <a:lstStyle/>
                    <a:p>
                      <a:r>
                        <a:rPr lang="fr-FR" sz="1800" dirty="0"/>
                        <a:t>Appel et enquête avant atelier</a:t>
                      </a:r>
                      <a:endParaRPr lang="en-US" sz="1800" dirty="0">
                        <a:latin typeface="Arial" panose="020B0604020202020204" pitchFamily="34" charset="0"/>
                        <a:cs typeface="Arial" panose="020B0604020202020204" pitchFamily="34" charset="0"/>
                      </a:endParaRPr>
                    </a:p>
                  </a:txBody>
                  <a:tcPr marL="65654" marR="65654" marT="32827" marB="32827"/>
                </a:tc>
                <a:extLst>
                  <a:ext uri="{0D108BD9-81ED-4DB2-BD59-A6C34878D82A}">
                    <a16:rowId xmlns:a16="http://schemas.microsoft.com/office/drawing/2014/main" val="3160894304"/>
                  </a:ext>
                </a:extLst>
              </a:tr>
              <a:tr h="984817">
                <a:tc>
                  <a:txBody>
                    <a:bodyPr/>
                    <a:lstStyle/>
                    <a:p>
                      <a:r>
                        <a:rPr lang="fr-FR" sz="1800" dirty="0"/>
                        <a:t>9 h - 9 h 30</a:t>
                      </a:r>
                      <a:endParaRPr lang="en-US" sz="1800" dirty="0">
                        <a:latin typeface="Arial" panose="020B0604020202020204" pitchFamily="34" charset="0"/>
                        <a:cs typeface="Arial" panose="020B0604020202020204" pitchFamily="34" charset="0"/>
                      </a:endParaRPr>
                    </a:p>
                  </a:txBody>
                  <a:tcPr marL="65654" marR="65654" marT="32827" marB="32827"/>
                </a:tc>
                <a:tc>
                  <a:txBody>
                    <a:bodyPr/>
                    <a:lstStyle/>
                    <a:p>
                      <a:r>
                        <a:rPr lang="fr-FR" sz="1800" dirty="0"/>
                        <a:t>Accueil : Objectifs, programme, présentations</a:t>
                      </a:r>
                    </a:p>
                    <a:p>
                      <a:r>
                        <a:rPr lang="fr-FR" sz="1800" dirty="0"/>
                        <a:t>Brise-glace : Espoirs et hésitations</a:t>
                      </a:r>
                      <a:endParaRPr lang="en-US" sz="1800" dirty="0">
                        <a:latin typeface="Arial" panose="020B0604020202020204" pitchFamily="34" charset="0"/>
                        <a:cs typeface="Arial" panose="020B0604020202020204" pitchFamily="34" charset="0"/>
                      </a:endParaRPr>
                    </a:p>
                  </a:txBody>
                  <a:tcPr marL="65654" marR="65654" marT="32827" marB="32827"/>
                </a:tc>
                <a:extLst>
                  <a:ext uri="{0D108BD9-81ED-4DB2-BD59-A6C34878D82A}">
                    <a16:rowId xmlns:a16="http://schemas.microsoft.com/office/drawing/2014/main" val="212952971"/>
                  </a:ext>
                </a:extLst>
              </a:tr>
              <a:tr h="372042">
                <a:tc>
                  <a:txBody>
                    <a:bodyPr/>
                    <a:lstStyle/>
                    <a:p>
                      <a:r>
                        <a:rPr lang="fr-FR" sz="1800" dirty="0"/>
                        <a:t>9 h 30 - 10 h</a:t>
                      </a:r>
                      <a:endParaRPr lang="en-US" sz="1800" dirty="0">
                        <a:latin typeface="Arial" panose="020B0604020202020204" pitchFamily="34" charset="0"/>
                        <a:cs typeface="Arial" panose="020B0604020202020204" pitchFamily="34" charset="0"/>
                      </a:endParaRPr>
                    </a:p>
                  </a:txBody>
                  <a:tcPr marL="65654" marR="65654" marT="32827" marB="32827"/>
                </a:tc>
                <a:tc>
                  <a:txBody>
                    <a:bodyPr/>
                    <a:lstStyle/>
                    <a:p>
                      <a:r>
                        <a:rPr lang="fr-FR" sz="1800" dirty="0"/>
                        <a:t>Principes fondamentaux de l'autogestion de l'avortement</a:t>
                      </a:r>
                      <a:endParaRPr lang="en-US" sz="1800" dirty="0">
                        <a:latin typeface="Arial" panose="020B0604020202020204" pitchFamily="34" charset="0"/>
                        <a:cs typeface="Arial" panose="020B0604020202020204" pitchFamily="34" charset="0"/>
                      </a:endParaRPr>
                    </a:p>
                  </a:txBody>
                  <a:tcPr marL="65654" marR="65654" marT="32827" marB="32827"/>
                </a:tc>
                <a:extLst>
                  <a:ext uri="{0D108BD9-81ED-4DB2-BD59-A6C34878D82A}">
                    <a16:rowId xmlns:a16="http://schemas.microsoft.com/office/drawing/2014/main" val="3248425954"/>
                  </a:ext>
                </a:extLst>
              </a:tr>
              <a:tr h="372042">
                <a:tc>
                  <a:txBody>
                    <a:bodyPr/>
                    <a:lstStyle/>
                    <a:p>
                      <a:r>
                        <a:rPr lang="fr-FR" sz="1800" b="0" dirty="0"/>
                        <a:t>10 h - 10 h 45</a:t>
                      </a:r>
                      <a:endParaRPr lang="en-US" sz="1800" b="0" dirty="0">
                        <a:latin typeface="Arial" panose="020B0604020202020204" pitchFamily="34" charset="0"/>
                        <a:cs typeface="Arial" panose="020B0604020202020204" pitchFamily="34" charset="0"/>
                      </a:endParaRPr>
                    </a:p>
                  </a:txBody>
                  <a:tcPr marL="65654" marR="65654" marT="32827" marB="32827"/>
                </a:tc>
                <a:tc>
                  <a:txBody>
                    <a:bodyPr/>
                    <a:lstStyle/>
                    <a:p>
                      <a:r>
                        <a:rPr lang="fr-FR" sz="1800" b="0" dirty="0"/>
                        <a:t>Les raisons</a:t>
                      </a:r>
                      <a:endParaRPr lang="en-US" sz="1800" b="0" dirty="0">
                        <a:latin typeface="Arial" panose="020B0604020202020204" pitchFamily="34" charset="0"/>
                        <a:cs typeface="Arial" panose="020B0604020202020204" pitchFamily="34" charset="0"/>
                      </a:endParaRPr>
                    </a:p>
                  </a:txBody>
                  <a:tcPr marL="65654" marR="65654" marT="32827" marB="32827"/>
                </a:tc>
                <a:extLst>
                  <a:ext uri="{0D108BD9-81ED-4DB2-BD59-A6C34878D82A}">
                    <a16:rowId xmlns:a16="http://schemas.microsoft.com/office/drawing/2014/main" val="1552162280"/>
                  </a:ext>
                </a:extLst>
              </a:tr>
              <a:tr h="372042">
                <a:tc>
                  <a:txBody>
                    <a:bodyPr/>
                    <a:lstStyle/>
                    <a:p>
                      <a:r>
                        <a:rPr lang="fr-FR" sz="1800" dirty="0"/>
                        <a:t>10 h 45 - 11 h</a:t>
                      </a:r>
                      <a:endParaRPr lang="en-US" sz="1800" dirty="0">
                        <a:latin typeface="Arial" panose="020B0604020202020204" pitchFamily="34" charset="0"/>
                        <a:cs typeface="Arial" panose="020B0604020202020204" pitchFamily="34" charset="0"/>
                      </a:endParaRPr>
                    </a:p>
                  </a:txBody>
                  <a:tcPr marL="65654" marR="65654" marT="32827" marB="32827"/>
                </a:tc>
                <a:tc>
                  <a:txBody>
                    <a:bodyPr/>
                    <a:lstStyle/>
                    <a:p>
                      <a:r>
                        <a:rPr lang="fr-FR" sz="1800" b="1" dirty="0"/>
                        <a:t>Pause</a:t>
                      </a:r>
                      <a:endParaRPr lang="en-US" sz="1800" b="1" dirty="0">
                        <a:latin typeface="Arial" panose="020B0604020202020204" pitchFamily="34" charset="0"/>
                        <a:cs typeface="Arial" panose="020B0604020202020204" pitchFamily="34" charset="0"/>
                      </a:endParaRPr>
                    </a:p>
                  </a:txBody>
                  <a:tcPr marL="65654" marR="65654" marT="32827" marB="32827"/>
                </a:tc>
                <a:extLst>
                  <a:ext uri="{0D108BD9-81ED-4DB2-BD59-A6C34878D82A}">
                    <a16:rowId xmlns:a16="http://schemas.microsoft.com/office/drawing/2014/main" val="3585063426"/>
                  </a:ext>
                </a:extLst>
              </a:tr>
              <a:tr h="372042">
                <a:tc>
                  <a:txBody>
                    <a:bodyPr/>
                    <a:lstStyle/>
                    <a:p>
                      <a:r>
                        <a:rPr lang="fr-FR" sz="1800" dirty="0"/>
                        <a:t>11 h – 12 h</a:t>
                      </a:r>
                      <a:endParaRPr lang="en-US" sz="1800" dirty="0">
                        <a:latin typeface="Arial" panose="020B0604020202020204" pitchFamily="34" charset="0"/>
                        <a:cs typeface="Arial" panose="020B0604020202020204" pitchFamily="34" charset="0"/>
                      </a:endParaRPr>
                    </a:p>
                  </a:txBody>
                  <a:tcPr marL="65654" marR="65654" marT="32827" marB="32827"/>
                </a:tc>
                <a:tc>
                  <a:txBody>
                    <a:bodyPr/>
                    <a:lstStyle/>
                    <a:p>
                      <a:r>
                        <a:rPr lang="fr-FR" sz="1800" dirty="0"/>
                        <a:t>Franchir la ligne</a:t>
                      </a:r>
                      <a:endParaRPr lang="en-US" sz="1800" dirty="0">
                        <a:latin typeface="Arial" panose="020B0604020202020204" pitchFamily="34" charset="0"/>
                        <a:cs typeface="Arial" panose="020B0604020202020204" pitchFamily="34" charset="0"/>
                      </a:endParaRPr>
                    </a:p>
                  </a:txBody>
                  <a:tcPr marL="65654" marR="65654" marT="32827" marB="32827"/>
                </a:tc>
                <a:extLst>
                  <a:ext uri="{0D108BD9-81ED-4DB2-BD59-A6C34878D82A}">
                    <a16:rowId xmlns:a16="http://schemas.microsoft.com/office/drawing/2014/main" val="2534056117"/>
                  </a:ext>
                </a:extLst>
              </a:tr>
              <a:tr h="372042">
                <a:tc>
                  <a:txBody>
                    <a:bodyPr/>
                    <a:lstStyle/>
                    <a:p>
                      <a:r>
                        <a:rPr lang="fr-FR" sz="1800" dirty="0"/>
                        <a:t>12 h –13 h</a:t>
                      </a:r>
                      <a:endParaRPr lang="en-US" sz="1800" dirty="0">
                        <a:latin typeface="Arial" panose="020B0604020202020204" pitchFamily="34" charset="0"/>
                        <a:cs typeface="Arial" panose="020B0604020202020204" pitchFamily="34" charset="0"/>
                      </a:endParaRPr>
                    </a:p>
                  </a:txBody>
                  <a:tcPr marL="65654" marR="65654" marT="32827" marB="32827"/>
                </a:tc>
                <a:tc>
                  <a:txBody>
                    <a:bodyPr/>
                    <a:lstStyle/>
                    <a:p>
                      <a:r>
                        <a:rPr lang="fr-FR" sz="1800" dirty="0"/>
                        <a:t>Les quatre coins</a:t>
                      </a:r>
                      <a:endParaRPr lang="en-US" sz="1800" dirty="0">
                        <a:latin typeface="Arial" panose="020B0604020202020204" pitchFamily="34" charset="0"/>
                        <a:cs typeface="Arial" panose="020B0604020202020204" pitchFamily="34" charset="0"/>
                      </a:endParaRPr>
                    </a:p>
                  </a:txBody>
                  <a:tcPr marL="65654" marR="65654" marT="32827" marB="32827"/>
                </a:tc>
                <a:extLst>
                  <a:ext uri="{0D108BD9-81ED-4DB2-BD59-A6C34878D82A}">
                    <a16:rowId xmlns:a16="http://schemas.microsoft.com/office/drawing/2014/main" val="549410484"/>
                  </a:ext>
                </a:extLst>
              </a:tr>
              <a:tr h="372042">
                <a:tc>
                  <a:txBody>
                    <a:bodyPr/>
                    <a:lstStyle/>
                    <a:p>
                      <a:r>
                        <a:rPr lang="fr-FR" sz="1800" dirty="0"/>
                        <a:t>13 h - 14 h</a:t>
                      </a:r>
                      <a:endParaRPr lang="en-US" sz="1800" dirty="0">
                        <a:latin typeface="Arial" panose="020B0604020202020204" pitchFamily="34" charset="0"/>
                        <a:cs typeface="Arial" panose="020B0604020202020204" pitchFamily="34" charset="0"/>
                      </a:endParaRPr>
                    </a:p>
                  </a:txBody>
                  <a:tcPr marL="65654" marR="65654" marT="32827" marB="32827"/>
                </a:tc>
                <a:tc>
                  <a:txBody>
                    <a:bodyPr/>
                    <a:lstStyle/>
                    <a:p>
                      <a:r>
                        <a:rPr lang="fr-FR" sz="1800" b="1" dirty="0"/>
                        <a:t>Déjeuner</a:t>
                      </a:r>
                      <a:endParaRPr lang="en-US" sz="1800" b="1" dirty="0">
                        <a:latin typeface="Arial" panose="020B0604020202020204" pitchFamily="34" charset="0"/>
                        <a:cs typeface="Arial" panose="020B0604020202020204" pitchFamily="34" charset="0"/>
                      </a:endParaRPr>
                    </a:p>
                  </a:txBody>
                  <a:tcPr marL="65654" marR="65654" marT="32827" marB="32827"/>
                </a:tc>
                <a:extLst>
                  <a:ext uri="{0D108BD9-81ED-4DB2-BD59-A6C34878D82A}">
                    <a16:rowId xmlns:a16="http://schemas.microsoft.com/office/drawing/2014/main" val="128000676"/>
                  </a:ext>
                </a:extLst>
              </a:tr>
              <a:tr h="372042">
                <a:tc>
                  <a:txBody>
                    <a:bodyPr/>
                    <a:lstStyle/>
                    <a:p>
                      <a:r>
                        <a:rPr lang="fr-FR" sz="1800" dirty="0"/>
                        <a:t>14 h - 15 h</a:t>
                      </a:r>
                      <a:endParaRPr lang="en-US" sz="1800" dirty="0">
                        <a:latin typeface="Arial" panose="020B0604020202020204" pitchFamily="34" charset="0"/>
                        <a:cs typeface="Arial" panose="020B0604020202020204" pitchFamily="34" charset="0"/>
                      </a:endParaRPr>
                    </a:p>
                  </a:txBody>
                  <a:tcPr marL="65654" marR="65654" marT="32827" marB="32827"/>
                </a:tc>
                <a:tc>
                  <a:txBody>
                    <a:bodyPr/>
                    <a:lstStyle/>
                    <a:p>
                      <a:r>
                        <a:rPr lang="fr-FR" sz="1800" dirty="0"/>
                        <a:t>Continuum de confort</a:t>
                      </a:r>
                      <a:endParaRPr lang="en-US" sz="1800" dirty="0">
                        <a:latin typeface="Arial" panose="020B0604020202020204" pitchFamily="34" charset="0"/>
                        <a:cs typeface="Arial" panose="020B0604020202020204" pitchFamily="34" charset="0"/>
                      </a:endParaRPr>
                    </a:p>
                  </a:txBody>
                  <a:tcPr marL="65654" marR="65654" marT="32827" marB="32827"/>
                </a:tc>
                <a:extLst>
                  <a:ext uri="{0D108BD9-81ED-4DB2-BD59-A6C34878D82A}">
                    <a16:rowId xmlns:a16="http://schemas.microsoft.com/office/drawing/2014/main" val="1054596609"/>
                  </a:ext>
                </a:extLst>
              </a:tr>
              <a:tr h="372042">
                <a:tc>
                  <a:txBody>
                    <a:bodyPr/>
                    <a:lstStyle/>
                    <a:p>
                      <a:r>
                        <a:rPr lang="fr-FR" sz="1800" dirty="0"/>
                        <a:t>15 h - 16 h</a:t>
                      </a:r>
                      <a:endParaRPr lang="en-US" sz="1800" dirty="0">
                        <a:latin typeface="Arial" panose="020B0604020202020204" pitchFamily="34" charset="0"/>
                        <a:cs typeface="Arial" panose="020B0604020202020204" pitchFamily="34" charset="0"/>
                      </a:endParaRPr>
                    </a:p>
                  </a:txBody>
                  <a:tcPr marL="65654" marR="65654" marT="32827" marB="32827"/>
                </a:tc>
                <a:tc>
                  <a:txBody>
                    <a:bodyPr/>
                    <a:lstStyle/>
                    <a:p>
                      <a:r>
                        <a:rPr lang="fr-FR" sz="1800" dirty="0"/>
                        <a:t>Parler de l'autogestion de l'avortement</a:t>
                      </a:r>
                      <a:endParaRPr lang="en-US" sz="1800" dirty="0">
                        <a:latin typeface="Arial" panose="020B0604020202020204" pitchFamily="34" charset="0"/>
                        <a:cs typeface="Arial" panose="020B0604020202020204" pitchFamily="34" charset="0"/>
                      </a:endParaRPr>
                    </a:p>
                  </a:txBody>
                  <a:tcPr marL="65654" marR="65654" marT="32827" marB="32827"/>
                </a:tc>
                <a:extLst>
                  <a:ext uri="{0D108BD9-81ED-4DB2-BD59-A6C34878D82A}">
                    <a16:rowId xmlns:a16="http://schemas.microsoft.com/office/drawing/2014/main" val="2089362124"/>
                  </a:ext>
                </a:extLst>
              </a:tr>
              <a:tr h="372042">
                <a:tc>
                  <a:txBody>
                    <a:bodyPr/>
                    <a:lstStyle/>
                    <a:p>
                      <a:r>
                        <a:rPr lang="fr-FR" sz="1800" dirty="0"/>
                        <a:t>16 h - 16 h 30</a:t>
                      </a:r>
                      <a:endParaRPr lang="en-US" sz="1800" dirty="0">
                        <a:latin typeface="Arial" panose="020B0604020202020204" pitchFamily="34" charset="0"/>
                        <a:cs typeface="Arial" panose="020B0604020202020204" pitchFamily="34" charset="0"/>
                      </a:endParaRPr>
                    </a:p>
                  </a:txBody>
                  <a:tcPr marL="65654" marR="65654" marT="32827" marB="32827"/>
                </a:tc>
                <a:tc>
                  <a:txBody>
                    <a:bodyPr/>
                    <a:lstStyle/>
                    <a:p>
                      <a:r>
                        <a:rPr lang="fr-FR" sz="1800" dirty="0"/>
                        <a:t>Questionnaire après atelier</a:t>
                      </a:r>
                      <a:endParaRPr lang="en-US" sz="1800" dirty="0">
                        <a:latin typeface="Arial" panose="020B0604020202020204" pitchFamily="34" charset="0"/>
                        <a:cs typeface="Arial" panose="020B0604020202020204" pitchFamily="34" charset="0"/>
                      </a:endParaRPr>
                    </a:p>
                  </a:txBody>
                  <a:tcPr marL="65654" marR="65654" marT="32827" marB="32827"/>
                </a:tc>
                <a:extLst>
                  <a:ext uri="{0D108BD9-81ED-4DB2-BD59-A6C34878D82A}">
                    <a16:rowId xmlns:a16="http://schemas.microsoft.com/office/drawing/2014/main" val="110600239"/>
                  </a:ext>
                </a:extLst>
              </a:tr>
              <a:tr h="372042">
                <a:tc>
                  <a:txBody>
                    <a:bodyPr/>
                    <a:lstStyle/>
                    <a:p>
                      <a:r>
                        <a:rPr lang="fr-FR" sz="1800" dirty="0"/>
                        <a:t>16 h 30 - 17h </a:t>
                      </a:r>
                      <a:endParaRPr lang="en-US" sz="1800" dirty="0">
                        <a:latin typeface="Arial" panose="020B0604020202020204" pitchFamily="34" charset="0"/>
                        <a:cs typeface="Arial" panose="020B0604020202020204" pitchFamily="34" charset="0"/>
                      </a:endParaRPr>
                    </a:p>
                  </a:txBody>
                  <a:tcPr marL="65654" marR="65654" marT="32827" marB="32827"/>
                </a:tc>
                <a:tc>
                  <a:txBody>
                    <a:bodyPr/>
                    <a:lstStyle/>
                    <a:p>
                      <a:r>
                        <a:rPr lang="fr-FR" sz="1800" dirty="0"/>
                        <a:t>Réflexions finales</a:t>
                      </a:r>
                      <a:endParaRPr lang="en-US" sz="1800" dirty="0">
                        <a:latin typeface="Arial" panose="020B0604020202020204" pitchFamily="34" charset="0"/>
                        <a:cs typeface="Arial" panose="020B0604020202020204" pitchFamily="34" charset="0"/>
                      </a:endParaRPr>
                    </a:p>
                  </a:txBody>
                  <a:tcPr marL="65654" marR="65654" marT="32827" marB="32827"/>
                </a:tc>
                <a:extLst>
                  <a:ext uri="{0D108BD9-81ED-4DB2-BD59-A6C34878D82A}">
                    <a16:rowId xmlns:a16="http://schemas.microsoft.com/office/drawing/2014/main" val="3286899520"/>
                  </a:ext>
                </a:extLst>
              </a:tr>
              <a:tr h="372042">
                <a:tc>
                  <a:txBody>
                    <a:bodyPr/>
                    <a:lstStyle/>
                    <a:p>
                      <a:r>
                        <a:rPr lang="fr-FR" sz="1800" dirty="0"/>
                        <a:t>17 h - 17 h 30</a:t>
                      </a:r>
                      <a:endParaRPr lang="en-US" sz="1800" dirty="0">
                        <a:latin typeface="Arial" panose="020B0604020202020204" pitchFamily="34" charset="0"/>
                        <a:cs typeface="Arial" panose="020B0604020202020204" pitchFamily="34" charset="0"/>
                      </a:endParaRPr>
                    </a:p>
                  </a:txBody>
                  <a:tcPr marL="65654" marR="65654" marT="32827" marB="32827"/>
                </a:tc>
                <a:tc>
                  <a:txBody>
                    <a:bodyPr/>
                    <a:lstStyle/>
                    <a:p>
                      <a:r>
                        <a:rPr lang="fr-FR" sz="1800" dirty="0"/>
                        <a:t>Débriefing de l'animateur</a:t>
                      </a:r>
                      <a:endParaRPr lang="en-US" sz="1800" dirty="0">
                        <a:latin typeface="Arial" panose="020B0604020202020204" pitchFamily="34" charset="0"/>
                        <a:cs typeface="Arial" panose="020B0604020202020204" pitchFamily="34" charset="0"/>
                      </a:endParaRPr>
                    </a:p>
                  </a:txBody>
                  <a:tcPr marL="65654" marR="65654" marT="32827" marB="32827"/>
                </a:tc>
                <a:extLst>
                  <a:ext uri="{0D108BD9-81ED-4DB2-BD59-A6C34878D82A}">
                    <a16:rowId xmlns:a16="http://schemas.microsoft.com/office/drawing/2014/main" val="72346471"/>
                  </a:ext>
                </a:extLst>
              </a:tr>
            </a:tbl>
          </a:graphicData>
        </a:graphic>
      </p:graphicFrame>
    </p:spTree>
    <p:extLst>
      <p:ext uri="{BB962C8B-B14F-4D97-AF65-F5344CB8AC3E}">
        <p14:creationId xmlns:p14="http://schemas.microsoft.com/office/powerpoint/2010/main" val="1834077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CDEC1-DFE2-71E5-F8DE-2B0CD38D83EF}"/>
              </a:ext>
            </a:extLst>
          </p:cNvPr>
          <p:cNvSpPr>
            <a:spLocks noGrp="1"/>
          </p:cNvSpPr>
          <p:nvPr>
            <p:ph type="title"/>
          </p:nvPr>
        </p:nvSpPr>
        <p:spPr>
          <a:xfrm>
            <a:off x="831850" y="1488357"/>
            <a:ext cx="6762483" cy="1115695"/>
          </a:xfrm>
        </p:spPr>
        <p:txBody>
          <a:bodyPr/>
          <a:lstStyle/>
          <a:p>
            <a:r>
              <a:rPr lang="fr-FR" dirty="0"/>
              <a:t>Présentations</a:t>
            </a:r>
          </a:p>
        </p:txBody>
      </p:sp>
      <p:sp>
        <p:nvSpPr>
          <p:cNvPr id="4" name="Rectangle 3">
            <a:extLst>
              <a:ext uri="{FF2B5EF4-FFF2-40B4-BE49-F238E27FC236}">
                <a16:creationId xmlns:a16="http://schemas.microsoft.com/office/drawing/2014/main" id="{2BCC0625-9508-7B81-4DCD-BB4FF308FF58}"/>
              </a:ext>
            </a:extLst>
          </p:cNvPr>
          <p:cNvSpPr/>
          <p:nvPr/>
        </p:nvSpPr>
        <p:spPr>
          <a:xfrm>
            <a:off x="831850" y="2623930"/>
            <a:ext cx="6565401" cy="1323439"/>
          </a:xfrm>
          <a:prstGeom prst="rect">
            <a:avLst/>
          </a:prstGeom>
        </p:spPr>
        <p:txBody>
          <a:bodyPr wrap="square">
            <a:spAutoFit/>
          </a:bodyPr>
          <a:lstStyle/>
          <a:p>
            <a:r>
              <a:rPr lang="fr-FR" sz="4000" dirty="0">
                <a:solidFill>
                  <a:schemeClr val="bg1"/>
                </a:solidFill>
              </a:rPr>
              <a:t>Veuillez vous présenter brièvement au groupe !</a:t>
            </a:r>
          </a:p>
        </p:txBody>
      </p:sp>
    </p:spTree>
    <p:extLst>
      <p:ext uri="{BB962C8B-B14F-4D97-AF65-F5344CB8AC3E}">
        <p14:creationId xmlns:p14="http://schemas.microsoft.com/office/powerpoint/2010/main" val="1363904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DF77-110D-EFB7-2716-824894263D34}"/>
              </a:ext>
            </a:extLst>
          </p:cNvPr>
          <p:cNvSpPr>
            <a:spLocks noGrp="1"/>
          </p:cNvSpPr>
          <p:nvPr>
            <p:ph type="title"/>
          </p:nvPr>
        </p:nvSpPr>
        <p:spPr>
          <a:xfrm>
            <a:off x="831850" y="1488357"/>
            <a:ext cx="8371785" cy="2852737"/>
          </a:xfrm>
        </p:spPr>
        <p:txBody>
          <a:bodyPr>
            <a:normAutofit/>
          </a:bodyPr>
          <a:lstStyle/>
          <a:p>
            <a:r>
              <a:rPr lang="fr-FR" dirty="0"/>
              <a:t>Brise-glace : </a:t>
            </a:r>
            <a:br>
              <a:rPr lang="fr-FR" dirty="0"/>
            </a:br>
            <a:r>
              <a:rPr lang="fr-FR" dirty="0"/>
              <a:t>Espoirs et hésitations</a:t>
            </a:r>
            <a:br>
              <a:rPr lang="fr-FR" dirty="0"/>
            </a:br>
            <a:endParaRPr lang="fr-FR" dirty="0"/>
          </a:p>
        </p:txBody>
      </p:sp>
    </p:spTree>
    <p:extLst>
      <p:ext uri="{BB962C8B-B14F-4D97-AF65-F5344CB8AC3E}">
        <p14:creationId xmlns:p14="http://schemas.microsoft.com/office/powerpoint/2010/main" val="508035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DF77-110D-EFB7-2716-824894263D34}"/>
              </a:ext>
            </a:extLst>
          </p:cNvPr>
          <p:cNvSpPr>
            <a:spLocks noGrp="1"/>
          </p:cNvSpPr>
          <p:nvPr>
            <p:ph type="title"/>
          </p:nvPr>
        </p:nvSpPr>
        <p:spPr>
          <a:xfrm>
            <a:off x="831850" y="1488357"/>
            <a:ext cx="8371785" cy="2852737"/>
          </a:xfrm>
        </p:spPr>
        <p:txBody>
          <a:bodyPr>
            <a:normAutofit/>
          </a:bodyPr>
          <a:lstStyle/>
          <a:p>
            <a:r>
              <a:rPr lang="fr-FR" dirty="0"/>
              <a:t>Pourquoi sommes-nous ici ?</a:t>
            </a:r>
          </a:p>
        </p:txBody>
      </p:sp>
    </p:spTree>
    <p:extLst>
      <p:ext uri="{BB962C8B-B14F-4D97-AF65-F5344CB8AC3E}">
        <p14:creationId xmlns:p14="http://schemas.microsoft.com/office/powerpoint/2010/main" val="1885071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DF77-110D-EFB7-2716-824894263D34}"/>
              </a:ext>
            </a:extLst>
          </p:cNvPr>
          <p:cNvSpPr>
            <a:spLocks noGrp="1"/>
          </p:cNvSpPr>
          <p:nvPr>
            <p:ph type="title"/>
          </p:nvPr>
        </p:nvSpPr>
        <p:spPr>
          <a:xfrm>
            <a:off x="831850" y="1488357"/>
            <a:ext cx="9663872" cy="2852737"/>
          </a:xfrm>
        </p:spPr>
        <p:txBody>
          <a:bodyPr>
            <a:normAutofit fontScale="90000"/>
          </a:bodyPr>
          <a:lstStyle/>
          <a:p>
            <a:r>
              <a:rPr lang="fr-FR" dirty="0"/>
              <a:t>Les principes fondamentaux de l'autogestion de l'avortement</a:t>
            </a:r>
          </a:p>
        </p:txBody>
      </p:sp>
    </p:spTree>
    <p:extLst>
      <p:ext uri="{BB962C8B-B14F-4D97-AF65-F5344CB8AC3E}">
        <p14:creationId xmlns:p14="http://schemas.microsoft.com/office/powerpoint/2010/main" val="2331258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DF77-110D-EFB7-2716-824894263D34}"/>
              </a:ext>
            </a:extLst>
          </p:cNvPr>
          <p:cNvSpPr>
            <a:spLocks noGrp="1"/>
          </p:cNvSpPr>
          <p:nvPr>
            <p:ph type="title"/>
          </p:nvPr>
        </p:nvSpPr>
        <p:spPr>
          <a:xfrm>
            <a:off x="831850" y="1488357"/>
            <a:ext cx="8371785" cy="2852737"/>
          </a:xfrm>
        </p:spPr>
        <p:txBody>
          <a:bodyPr>
            <a:normAutofit/>
          </a:bodyPr>
          <a:lstStyle/>
          <a:p>
            <a:r>
              <a:rPr lang="fr-FR" dirty="0"/>
              <a:t>Les raisons</a:t>
            </a:r>
          </a:p>
        </p:txBody>
      </p:sp>
    </p:spTree>
    <p:extLst>
      <p:ext uri="{BB962C8B-B14F-4D97-AF65-F5344CB8AC3E}">
        <p14:creationId xmlns:p14="http://schemas.microsoft.com/office/powerpoint/2010/main" val="3227048886"/>
      </p:ext>
    </p:extLst>
  </p:cSld>
  <p:clrMapOvr>
    <a:masterClrMapping/>
  </p:clrMapOvr>
</p:sld>
</file>

<file path=ppt/theme/theme1.xml><?xml version="1.0" encoding="utf-8"?>
<a:theme xmlns:a="http://schemas.openxmlformats.org/drawingml/2006/main" name="Office Theme">
  <a:themeElements>
    <a:clrScheme name="Ipas brand refresh 2022">
      <a:dk1>
        <a:srgbClr val="000000"/>
      </a:dk1>
      <a:lt1>
        <a:srgbClr val="FFFFFF"/>
      </a:lt1>
      <a:dk2>
        <a:srgbClr val="44546A"/>
      </a:dk2>
      <a:lt2>
        <a:srgbClr val="E7E6E6"/>
      </a:lt2>
      <a:accent1>
        <a:srgbClr val="F15928"/>
      </a:accent1>
      <a:accent2>
        <a:srgbClr val="F9ED7D"/>
      </a:accent2>
      <a:accent3>
        <a:srgbClr val="2E3856"/>
      </a:accent3>
      <a:accent4>
        <a:srgbClr val="D8B39C"/>
      </a:accent4>
      <a:accent5>
        <a:srgbClr val="C0CEC8"/>
      </a:accent5>
      <a:accent6>
        <a:srgbClr val="F79C7F"/>
      </a:accent6>
      <a:hlink>
        <a:srgbClr val="2E3856"/>
      </a:hlink>
      <a:folHlink>
        <a:srgbClr val="5860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as_Presentation_Template_Arial_04-22" id="{A1032BA9-1957-764D-ABBB-8FC102768BEF}" vid="{2162889E-2EB7-8E4F-87C7-AA2E60D312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B50D5B38FCC840A7CF1B7A46A9DA5F" ma:contentTypeVersion="26" ma:contentTypeDescription="Create a new document." ma:contentTypeScope="" ma:versionID="20f04cf769129c1a49e594e8c311355a">
  <xsd:schema xmlns:xsd="http://www.w3.org/2001/XMLSchema" xmlns:xs="http://www.w3.org/2001/XMLSchema" xmlns:p="http://schemas.microsoft.com/office/2006/metadata/properties" xmlns:ns2="c99d05fb-4e8f-4b87-8e2d-ae28f7e395a8" xmlns:ns3="bde3d734-8288-46d8-8b17-572cb4539444" xmlns:ns4="02b24a34-9e38-4e17-9560-6771ab36bb8c" targetNamespace="http://schemas.microsoft.com/office/2006/metadata/properties" ma:root="true" ma:fieldsID="17ecfe38e9b0685057996ea738af037b" ns2:_="" ns3:_="" ns4:_="">
    <xsd:import namespace="c99d05fb-4e8f-4b87-8e2d-ae28f7e395a8"/>
    <xsd:import namespace="bde3d734-8288-46d8-8b17-572cb4539444"/>
    <xsd:import namespace="02b24a34-9e38-4e17-9560-6771ab36bb8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9d05fb-4e8f-4b87-8e2d-ae28f7e395a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e3d734-8288-46d8-8b17-572cb453944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da535f-24d9-4300-95d3-734107741fc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2b24a34-9e38-4e17-9560-6771ab36bb8c"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a4f375-dbce-4801-a5bc-1ad66078b488}" ma:internalName="TaxCatchAll" ma:showField="CatchAllData" ma:web="02b24a34-9e38-4e17-9560-6771ab36bb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2b24a34-9e38-4e17-9560-6771ab36bb8c" xsi:nil="true"/>
    <lcf76f155ced4ddcb4097134ff3c332f xmlns="bde3d734-8288-46d8-8b17-572cb453944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8C4B9B-9E95-4576-8732-591337A6C0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9d05fb-4e8f-4b87-8e2d-ae28f7e395a8"/>
    <ds:schemaRef ds:uri="bde3d734-8288-46d8-8b17-572cb4539444"/>
    <ds:schemaRef ds:uri="02b24a34-9e38-4e17-9560-6771ab36bb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137EED-B382-434A-8A06-74A02BE913F8}">
  <ds:schemaRefs>
    <ds:schemaRef ds:uri="http://schemas.microsoft.com/office/2006/metadata/properties"/>
    <ds:schemaRef ds:uri="http://schemas.microsoft.com/office/infopath/2007/PartnerControls"/>
    <ds:schemaRef ds:uri="02b24a34-9e38-4e17-9560-6771ab36bb8c"/>
    <ds:schemaRef ds:uri="bde3d734-8288-46d8-8b17-572cb4539444"/>
  </ds:schemaRefs>
</ds:datastoreItem>
</file>

<file path=customXml/itemProps3.xml><?xml version="1.0" encoding="utf-8"?>
<ds:datastoreItem xmlns:ds="http://schemas.openxmlformats.org/officeDocument/2006/customXml" ds:itemID="{A71E14A3-6AA4-4796-84C2-1E54E4321C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527</TotalTime>
  <Words>949</Words>
  <Application>Microsoft Macintosh PowerPoint</Application>
  <PresentationFormat>Widescreen</PresentationFormat>
  <Paragraphs>89</Paragraphs>
  <Slides>17</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Helvetica</vt:lpstr>
      <vt:lpstr>Office Theme</vt:lpstr>
      <vt:lpstr>Action et transformation en matière d'autogestion de l'avortement  Atelier de clarification des valeurs</vt:lpstr>
      <vt:lpstr>Bienvenue !</vt:lpstr>
      <vt:lpstr>Objectifs</vt:lpstr>
      <vt:lpstr>Programme</vt:lpstr>
      <vt:lpstr>Présentations</vt:lpstr>
      <vt:lpstr>Brise-glace :  Espoirs et hésitations </vt:lpstr>
      <vt:lpstr>Pourquoi sommes-nous ici ?</vt:lpstr>
      <vt:lpstr>Les principes fondamentaux de l'autogestion de l'avortement</vt:lpstr>
      <vt:lpstr>Les raisons</vt:lpstr>
      <vt:lpstr>Pause</vt:lpstr>
      <vt:lpstr>Franchir la ligne</vt:lpstr>
      <vt:lpstr>Les quatre coins</vt:lpstr>
      <vt:lpstr>Déjeuner</vt:lpstr>
      <vt:lpstr>Continuum de confort</vt:lpstr>
      <vt:lpstr>Parler de l'autogestion de l'avortement</vt:lpstr>
      <vt:lpstr>Feedback</vt:lpstr>
      <vt:lpstr>Réflexions finales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abortion self-care</dc:title>
  <dc:creator>Kristin Swanson</dc:creator>
  <cp:lastModifiedBy>Kristin Swanson</cp:lastModifiedBy>
  <cp:revision>66</cp:revision>
  <dcterms:created xsi:type="dcterms:W3CDTF">2022-04-29T19:39:09Z</dcterms:created>
  <dcterms:modified xsi:type="dcterms:W3CDTF">2023-03-24T18:17:16Z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0x01010079B50D5B38FCC840A7CF1B7A46A9DA5F</vt:lpwstr>
  </property>
</Properties>
</file>