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61" r:id="rId5"/>
    <p:sldId id="267" r:id="rId6"/>
    <p:sldId id="263" r:id="rId7"/>
    <p:sldId id="268" r:id="rId8"/>
    <p:sldId id="391" r:id="rId9"/>
    <p:sldId id="390" r:id="rId10"/>
    <p:sldId id="271" r:id="rId11"/>
    <p:sldId id="392" r:id="rId12"/>
    <p:sldId id="273" r:id="rId13"/>
    <p:sldId id="274" r:id="rId14"/>
    <p:sldId id="380" r:id="rId15"/>
    <p:sldId id="387" r:id="rId16"/>
    <p:sldId id="388" r:id="rId17"/>
    <p:sldId id="389" r:id="rId18"/>
    <p:sldId id="275" r:id="rId19"/>
  </p:sldIdLst>
  <p:sldSz cx="20104100" cy="11309350"/>
  <p:notesSz cx="11309350" cy="2010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CF0DF-3743-4AF9-A100-0915ECE5ABB9}" v="23" dt="2020-01-31T09:39:23.579"/>
    <p1510:client id="{07CAE6F9-9367-BF42-AED4-908997C3F963}" v="79" dt="2020-01-31T14:36:39.190"/>
    <p1510:client id="{94A435F8-7ED7-8695-96D8-5A87F0158FBC}" v="167" dt="2020-01-30T18:51:13.49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72"/>
    <p:restoredTop sz="72741" autoAdjust="0"/>
  </p:normalViewPr>
  <p:slideViewPr>
    <p:cSldViewPr snapToGrid="0">
      <p:cViewPr varScale="1">
        <p:scale>
          <a:sx n="72" d="100"/>
          <a:sy n="72" d="100"/>
        </p:scale>
        <p:origin x="328"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 Swanson" userId="0014c3fb-61c8-48c9-bb39-b619f67eb011" providerId="ADAL" clId="{07CAE6F9-9367-BF42-AED4-908997C3F963}"/>
    <pc:docChg chg="undo custSel modSld modMainMaster modNotesMaster">
      <pc:chgData name="Kristin Swanson" userId="0014c3fb-61c8-48c9-bb39-b619f67eb011" providerId="ADAL" clId="{07CAE6F9-9367-BF42-AED4-908997C3F963}" dt="2020-01-31T14:36:39.190" v="208"/>
      <pc:docMkLst>
        <pc:docMk/>
      </pc:docMkLst>
      <pc:sldChg chg="addSp modSp">
        <pc:chgData name="Kristin Swanson" userId="0014c3fb-61c8-48c9-bb39-b619f67eb011" providerId="ADAL" clId="{07CAE6F9-9367-BF42-AED4-908997C3F963}" dt="2020-01-31T14:29:31.189" v="152" actId="14100"/>
        <pc:sldMkLst>
          <pc:docMk/>
          <pc:sldMk cId="506760019" sldId="261"/>
        </pc:sldMkLst>
        <pc:spChg chg="mod">
          <ac:chgData name="Kristin Swanson" userId="0014c3fb-61c8-48c9-bb39-b619f67eb011" providerId="ADAL" clId="{07CAE6F9-9367-BF42-AED4-908997C3F963}" dt="2020-01-31T14:28:04.226" v="142" actId="1076"/>
          <ac:spMkLst>
            <pc:docMk/>
            <pc:sldMk cId="506760019" sldId="261"/>
            <ac:spMk id="18" creationId="{00000000-0000-0000-0000-000000000000}"/>
          </ac:spMkLst>
        </pc:spChg>
        <pc:picChg chg="add mod">
          <ac:chgData name="Kristin Swanson" userId="0014c3fb-61c8-48c9-bb39-b619f67eb011" providerId="ADAL" clId="{07CAE6F9-9367-BF42-AED4-908997C3F963}" dt="2020-01-31T14:29:31.189" v="152" actId="14100"/>
          <ac:picMkLst>
            <pc:docMk/>
            <pc:sldMk cId="506760019" sldId="261"/>
            <ac:picMk id="3" creationId="{04D10FFE-4C16-2F41-B568-CB8884BC7BD9}"/>
          </ac:picMkLst>
        </pc:picChg>
      </pc:sldChg>
      <pc:sldChg chg="modSp">
        <pc:chgData name="Kristin Swanson" userId="0014c3fb-61c8-48c9-bb39-b619f67eb011" providerId="ADAL" clId="{07CAE6F9-9367-BF42-AED4-908997C3F963}" dt="2020-01-31T14:35:58.150" v="207" actId="1076"/>
        <pc:sldMkLst>
          <pc:docMk/>
          <pc:sldMk cId="1759173115" sldId="271"/>
        </pc:sldMkLst>
        <pc:spChg chg="mod">
          <ac:chgData name="Kristin Swanson" userId="0014c3fb-61c8-48c9-bb39-b619f67eb011" providerId="ADAL" clId="{07CAE6F9-9367-BF42-AED4-908997C3F963}" dt="2020-01-31T14:35:58.150" v="207" actId="1076"/>
          <ac:spMkLst>
            <pc:docMk/>
            <pc:sldMk cId="1759173115" sldId="271"/>
            <ac:spMk id="2" creationId="{88EA760A-089A-4ACD-ABB3-7E61BC2514B6}"/>
          </ac:spMkLst>
        </pc:spChg>
        <pc:spChg chg="mod">
          <ac:chgData name="Kristin Swanson" userId="0014c3fb-61c8-48c9-bb39-b619f67eb011" providerId="ADAL" clId="{07CAE6F9-9367-BF42-AED4-908997C3F963}" dt="2020-01-31T14:34:38.359" v="194" actId="1076"/>
          <ac:spMkLst>
            <pc:docMk/>
            <pc:sldMk cId="1759173115" sldId="271"/>
            <ac:spMk id="7" creationId="{5DCDD923-3321-44C4-9F90-2318B83F00A6}"/>
          </ac:spMkLst>
        </pc:spChg>
        <pc:picChg chg="mod modCrop">
          <ac:chgData name="Kristin Swanson" userId="0014c3fb-61c8-48c9-bb39-b619f67eb011" providerId="ADAL" clId="{07CAE6F9-9367-BF42-AED4-908997C3F963}" dt="2020-01-31T14:35:34.870" v="203" actId="18131"/>
          <ac:picMkLst>
            <pc:docMk/>
            <pc:sldMk cId="1759173115" sldId="271"/>
            <ac:picMk id="5" creationId="{1D91B213-17CC-42E4-A47B-733FC8AB3E87}"/>
          </ac:picMkLst>
        </pc:picChg>
      </pc:sldChg>
      <pc:sldChg chg="modSp">
        <pc:chgData name="Kristin Swanson" userId="0014c3fb-61c8-48c9-bb39-b619f67eb011" providerId="ADAL" clId="{07CAE6F9-9367-BF42-AED4-908997C3F963}" dt="2020-01-31T14:33:43.518" v="185" actId="6549"/>
        <pc:sldMkLst>
          <pc:docMk/>
          <pc:sldMk cId="1099935890" sldId="273"/>
        </pc:sldMkLst>
        <pc:spChg chg="mod">
          <ac:chgData name="Kristin Swanson" userId="0014c3fb-61c8-48c9-bb39-b619f67eb011" providerId="ADAL" clId="{07CAE6F9-9367-BF42-AED4-908997C3F963}" dt="2020-01-31T14:33:43.518" v="185" actId="6549"/>
          <ac:spMkLst>
            <pc:docMk/>
            <pc:sldMk cId="1099935890" sldId="273"/>
            <ac:spMk id="2" creationId="{DB0B23F8-BF29-4C2D-8373-35B9D412AD1B}"/>
          </ac:spMkLst>
        </pc:spChg>
        <pc:picChg chg="mod">
          <ac:chgData name="Kristin Swanson" userId="0014c3fb-61c8-48c9-bb39-b619f67eb011" providerId="ADAL" clId="{07CAE6F9-9367-BF42-AED4-908997C3F963}" dt="2020-01-31T14:33:18.969" v="182" actId="555"/>
          <ac:picMkLst>
            <pc:docMk/>
            <pc:sldMk cId="1099935890" sldId="273"/>
            <ac:picMk id="5" creationId="{20ED2B6C-2D3B-46A1-B6DD-384AE04111A1}"/>
          </ac:picMkLst>
        </pc:picChg>
      </pc:sldChg>
      <pc:sldChg chg="modSp">
        <pc:chgData name="Kristin Swanson" userId="0014c3fb-61c8-48c9-bb39-b619f67eb011" providerId="ADAL" clId="{07CAE6F9-9367-BF42-AED4-908997C3F963}" dt="2020-01-31T14:24:13.426" v="111" actId="14100"/>
        <pc:sldMkLst>
          <pc:docMk/>
          <pc:sldMk cId="1235149965" sldId="275"/>
        </pc:sldMkLst>
        <pc:spChg chg="mod">
          <ac:chgData name="Kristin Swanson" userId="0014c3fb-61c8-48c9-bb39-b619f67eb011" providerId="ADAL" clId="{07CAE6F9-9367-BF42-AED4-908997C3F963}" dt="2020-01-31T14:24:13.426" v="111" actId="14100"/>
          <ac:spMkLst>
            <pc:docMk/>
            <pc:sldMk cId="1235149965" sldId="275"/>
            <ac:spMk id="2" creationId="{B4420866-579A-4D84-85D3-C2B4D4ED9BC0}"/>
          </ac:spMkLst>
        </pc:spChg>
      </pc:sldChg>
      <pc:sldChg chg="modSp">
        <pc:chgData name="Kristin Swanson" userId="0014c3fb-61c8-48c9-bb39-b619f67eb011" providerId="ADAL" clId="{07CAE6F9-9367-BF42-AED4-908997C3F963}" dt="2020-01-31T14:22:43.446" v="97" actId="14100"/>
        <pc:sldMkLst>
          <pc:docMk/>
          <pc:sldMk cId="1614636873" sldId="380"/>
        </pc:sldMkLst>
        <pc:spChg chg="mod">
          <ac:chgData name="Kristin Swanson" userId="0014c3fb-61c8-48c9-bb39-b619f67eb011" providerId="ADAL" clId="{07CAE6F9-9367-BF42-AED4-908997C3F963}" dt="2020-01-31T14:22:43.446" v="97" actId="14100"/>
          <ac:spMkLst>
            <pc:docMk/>
            <pc:sldMk cId="1614636873" sldId="380"/>
            <ac:spMk id="2" creationId="{71FF30B8-7C74-4E61-BB4B-51BF20125944}"/>
          </ac:spMkLst>
        </pc:spChg>
      </pc:sldChg>
      <pc:sldChg chg="modSp setBg">
        <pc:chgData name="Kristin Swanson" userId="0014c3fb-61c8-48c9-bb39-b619f67eb011" providerId="ADAL" clId="{07CAE6F9-9367-BF42-AED4-908997C3F963}" dt="2020-01-31T14:22:04.221" v="91"/>
        <pc:sldMkLst>
          <pc:docMk/>
          <pc:sldMk cId="1052130105" sldId="390"/>
        </pc:sldMkLst>
        <pc:picChg chg="mod modCrop">
          <ac:chgData name="Kristin Swanson" userId="0014c3fb-61c8-48c9-bb39-b619f67eb011" providerId="ADAL" clId="{07CAE6F9-9367-BF42-AED4-908997C3F963}" dt="2020-01-31T14:19:22.743" v="60" actId="12788"/>
          <ac:picMkLst>
            <pc:docMk/>
            <pc:sldMk cId="1052130105" sldId="390"/>
            <ac:picMk id="4" creationId="{32593DD6-53DB-4056-8D3E-B4DBC2B0ED5D}"/>
          </ac:picMkLst>
        </pc:picChg>
      </pc:sldChg>
      <pc:sldChg chg="modSp setBg">
        <pc:chgData name="Kristin Swanson" userId="0014c3fb-61c8-48c9-bb39-b619f67eb011" providerId="ADAL" clId="{07CAE6F9-9367-BF42-AED4-908997C3F963}" dt="2020-01-31T14:17:43.072" v="51" actId="12788"/>
        <pc:sldMkLst>
          <pc:docMk/>
          <pc:sldMk cId="1914579207" sldId="391"/>
        </pc:sldMkLst>
        <pc:picChg chg="mod modCrop">
          <ac:chgData name="Kristin Swanson" userId="0014c3fb-61c8-48c9-bb39-b619f67eb011" providerId="ADAL" clId="{07CAE6F9-9367-BF42-AED4-908997C3F963}" dt="2020-01-31T14:17:43.072" v="51" actId="12788"/>
          <ac:picMkLst>
            <pc:docMk/>
            <pc:sldMk cId="1914579207" sldId="391"/>
            <ac:picMk id="4" creationId="{ECDFCFD1-DC4C-4051-9296-10A8056574E8}"/>
          </ac:picMkLst>
        </pc:picChg>
      </pc:sldChg>
      <pc:sldChg chg="modSp setBg">
        <pc:chgData name="Kristin Swanson" userId="0014c3fb-61c8-48c9-bb39-b619f67eb011" providerId="ADAL" clId="{07CAE6F9-9367-BF42-AED4-908997C3F963}" dt="2020-01-31T14:21:36.494" v="90"/>
        <pc:sldMkLst>
          <pc:docMk/>
          <pc:sldMk cId="2377911654" sldId="392"/>
        </pc:sldMkLst>
        <pc:picChg chg="mod modCrop">
          <ac:chgData name="Kristin Swanson" userId="0014c3fb-61c8-48c9-bb39-b619f67eb011" providerId="ADAL" clId="{07CAE6F9-9367-BF42-AED4-908997C3F963}" dt="2020-01-31T14:20:59.554" v="68" actId="555"/>
          <ac:picMkLst>
            <pc:docMk/>
            <pc:sldMk cId="2377911654" sldId="392"/>
            <ac:picMk id="4" creationId="{D2224FA2-E338-49CA-9BCC-8F6C86796F9F}"/>
          </ac:picMkLst>
        </pc:picChg>
      </pc:sldChg>
      <pc:sldMasterChg chg="modSp modSldLayout">
        <pc:chgData name="Kristin Swanson" userId="0014c3fb-61c8-48c9-bb39-b619f67eb011" providerId="ADAL" clId="{07CAE6F9-9367-BF42-AED4-908997C3F963}" dt="2020-01-31T14:28:24.158" v="145" actId="12788"/>
        <pc:sldMasterMkLst>
          <pc:docMk/>
          <pc:sldMasterMk cId="0" sldId="2147483648"/>
        </pc:sldMasterMkLst>
        <pc:spChg chg="mod">
          <ac:chgData name="Kristin Swanson" userId="0014c3fb-61c8-48c9-bb39-b619f67eb011" providerId="ADAL" clId="{07CAE6F9-9367-BF42-AED4-908997C3F963}" dt="2020-01-31T14:14:21.969" v="29" actId="207"/>
          <ac:spMkLst>
            <pc:docMk/>
            <pc:sldMasterMk cId="0" sldId="2147483648"/>
            <ac:spMk id="2" creationId="{00000000-0000-0000-0000-000000000000}"/>
          </ac:spMkLst>
        </pc:spChg>
        <pc:sldLayoutChg chg="delSp modSp setBg">
          <pc:chgData name="Kristin Swanson" userId="0014c3fb-61c8-48c9-bb39-b619f67eb011" providerId="ADAL" clId="{07CAE6F9-9367-BF42-AED4-908997C3F963}" dt="2020-01-31T14:28:24.158" v="145" actId="12788"/>
          <pc:sldLayoutMkLst>
            <pc:docMk/>
            <pc:sldMasterMk cId="0" sldId="2147483648"/>
            <pc:sldLayoutMk cId="0" sldId="2147483661"/>
          </pc:sldLayoutMkLst>
          <pc:spChg chg="mod">
            <ac:chgData name="Kristin Swanson" userId="0014c3fb-61c8-48c9-bb39-b619f67eb011" providerId="ADAL" clId="{07CAE6F9-9367-BF42-AED4-908997C3F963}" dt="2020-01-31T14:24:55.002" v="121" actId="1076"/>
            <ac:spMkLst>
              <pc:docMk/>
              <pc:sldMasterMk cId="0" sldId="2147483648"/>
              <pc:sldLayoutMk cId="0" sldId="2147483661"/>
              <ac:spMk id="2" creationId="{00000000-0000-0000-0000-000000000000}"/>
            </ac:spMkLst>
          </pc:spChg>
          <pc:spChg chg="del">
            <ac:chgData name="Kristin Swanson" userId="0014c3fb-61c8-48c9-bb39-b619f67eb011" providerId="ADAL" clId="{07CAE6F9-9367-BF42-AED4-908997C3F963}" dt="2020-01-31T14:24:48.822" v="119" actId="478"/>
            <ac:spMkLst>
              <pc:docMk/>
              <pc:sldMasterMk cId="0" sldId="2147483648"/>
              <pc:sldLayoutMk cId="0" sldId="2147483661"/>
              <ac:spMk id="3" creationId="{00000000-0000-0000-0000-000000000000}"/>
            </ac:spMkLst>
          </pc:spChg>
          <pc:picChg chg="mod">
            <ac:chgData name="Kristin Swanson" userId="0014c3fb-61c8-48c9-bb39-b619f67eb011" providerId="ADAL" clId="{07CAE6F9-9367-BF42-AED4-908997C3F963}" dt="2020-01-31T14:28:24.158" v="145" actId="12788"/>
            <ac:picMkLst>
              <pc:docMk/>
              <pc:sldMasterMk cId="0" sldId="2147483648"/>
              <pc:sldLayoutMk cId="0" sldId="2147483661"/>
              <ac:picMk id="7" creationId="{00000000-0000-0000-0000-000000000000}"/>
            </ac:picMkLst>
          </pc:picChg>
          <pc:cxnChg chg="del">
            <ac:chgData name="Kristin Swanson" userId="0014c3fb-61c8-48c9-bb39-b619f67eb011" providerId="ADAL" clId="{07CAE6F9-9367-BF42-AED4-908997C3F963}" dt="2020-01-31T14:24:00.452" v="110" actId="478"/>
            <ac:cxnSpMkLst>
              <pc:docMk/>
              <pc:sldMasterMk cId="0" sldId="2147483648"/>
              <pc:sldLayoutMk cId="0" sldId="2147483661"/>
              <ac:cxnSpMk id="9" creationId="{00000000-0000-0000-0000-000000000000}"/>
            </ac:cxnSpMkLst>
          </pc:cxnChg>
        </pc:sldLayoutChg>
        <pc:sldLayoutChg chg="modSp">
          <pc:chgData name="Kristin Swanson" userId="0014c3fb-61c8-48c9-bb39-b619f67eb011" providerId="ADAL" clId="{07CAE6F9-9367-BF42-AED4-908997C3F963}" dt="2020-01-31T14:13:24.562" v="20" actId="14826"/>
          <pc:sldLayoutMkLst>
            <pc:docMk/>
            <pc:sldMasterMk cId="0" sldId="2147483648"/>
            <pc:sldLayoutMk cId="0" sldId="2147483663"/>
          </pc:sldLayoutMkLst>
          <pc:spChg chg="mod">
            <ac:chgData name="Kristin Swanson" userId="0014c3fb-61c8-48c9-bb39-b619f67eb011" providerId="ADAL" clId="{07CAE6F9-9367-BF42-AED4-908997C3F963}" dt="2020-01-31T14:13:24.562" v="20" actId="14826"/>
            <ac:spMkLst>
              <pc:docMk/>
              <pc:sldMasterMk cId="0" sldId="2147483648"/>
              <pc:sldLayoutMk cId="0" sldId="2147483663"/>
              <ac:spMk id="13" creationId="{00000000-0000-0000-0000-000000000000}"/>
            </ac:spMkLst>
          </pc:spChg>
        </pc:sldLayoutChg>
        <pc:sldLayoutChg chg="modSp">
          <pc:chgData name="Kristin Swanson" userId="0014c3fb-61c8-48c9-bb39-b619f67eb011" providerId="ADAL" clId="{07CAE6F9-9367-BF42-AED4-908997C3F963}" dt="2020-01-31T14:13:36.373" v="21" actId="14826"/>
          <pc:sldLayoutMkLst>
            <pc:docMk/>
            <pc:sldMasterMk cId="0" sldId="2147483648"/>
            <pc:sldLayoutMk cId="0" sldId="2147483664"/>
          </pc:sldLayoutMkLst>
          <pc:spChg chg="mod">
            <ac:chgData name="Kristin Swanson" userId="0014c3fb-61c8-48c9-bb39-b619f67eb011" providerId="ADAL" clId="{07CAE6F9-9367-BF42-AED4-908997C3F963}" dt="2020-01-31T14:13:36.373" v="21" actId="14826"/>
            <ac:spMkLst>
              <pc:docMk/>
              <pc:sldMasterMk cId="0" sldId="2147483648"/>
              <pc:sldLayoutMk cId="0" sldId="2147483664"/>
              <ac:spMk id="12" creationId="{00000000-0000-0000-0000-000000000000}"/>
            </ac:spMkLst>
          </pc:spChg>
        </pc:sldLayoutChg>
        <pc:sldLayoutChg chg="modSp">
          <pc:chgData name="Kristin Swanson" userId="0014c3fb-61c8-48c9-bb39-b619f67eb011" providerId="ADAL" clId="{07CAE6F9-9367-BF42-AED4-908997C3F963}" dt="2020-01-31T14:06:03.336" v="10" actId="18131"/>
          <pc:sldLayoutMkLst>
            <pc:docMk/>
            <pc:sldMasterMk cId="0" sldId="2147483648"/>
            <pc:sldLayoutMk cId="530511967" sldId="2147483666"/>
          </pc:sldLayoutMkLst>
          <pc:picChg chg="mod modCrop">
            <ac:chgData name="Kristin Swanson" userId="0014c3fb-61c8-48c9-bb39-b619f67eb011" providerId="ADAL" clId="{07CAE6F9-9367-BF42-AED4-908997C3F963}" dt="2020-01-31T14:06:03.336" v="10" actId="18131"/>
            <ac:picMkLst>
              <pc:docMk/>
              <pc:sldMasterMk cId="0" sldId="2147483648"/>
              <pc:sldLayoutMk cId="530511967" sldId="2147483666"/>
              <ac:picMk id="6" creationId="{00000000-0000-0000-0000-000000000000}"/>
            </ac:picMkLst>
          </pc:picChg>
        </pc:sldLayoutChg>
        <pc:sldLayoutChg chg="modSp">
          <pc:chgData name="Kristin Swanson" userId="0014c3fb-61c8-48c9-bb39-b619f67eb011" providerId="ADAL" clId="{07CAE6F9-9367-BF42-AED4-908997C3F963}" dt="2020-01-31T14:06:33.936" v="15" actId="18131"/>
          <pc:sldLayoutMkLst>
            <pc:docMk/>
            <pc:sldMasterMk cId="0" sldId="2147483648"/>
            <pc:sldLayoutMk cId="1025921153" sldId="2147483667"/>
          </pc:sldLayoutMkLst>
          <pc:picChg chg="mod modCrop">
            <ac:chgData name="Kristin Swanson" userId="0014c3fb-61c8-48c9-bb39-b619f67eb011" providerId="ADAL" clId="{07CAE6F9-9367-BF42-AED4-908997C3F963}" dt="2020-01-31T14:06:33.936" v="15" actId="18131"/>
            <ac:picMkLst>
              <pc:docMk/>
              <pc:sldMasterMk cId="0" sldId="2147483648"/>
              <pc:sldLayoutMk cId="1025921153" sldId="2147483667"/>
              <ac:picMk id="6" creationId="{00000000-0000-0000-0000-000000000000}"/>
            </ac:picMkLst>
          </pc:picChg>
        </pc:sldLayoutChg>
        <pc:sldLayoutChg chg="setBg">
          <pc:chgData name="Kristin Swanson" userId="0014c3fb-61c8-48c9-bb39-b619f67eb011" providerId="ADAL" clId="{07CAE6F9-9367-BF42-AED4-908997C3F963}" dt="2020-01-31T14:13:49.107" v="23"/>
          <pc:sldLayoutMkLst>
            <pc:docMk/>
            <pc:sldMasterMk cId="0" sldId="2147483648"/>
            <pc:sldLayoutMk cId="750597385" sldId="2147483671"/>
          </pc:sldLayoutMkLst>
        </pc:sldLayoutChg>
        <pc:sldLayoutChg chg="modSp setBg">
          <pc:chgData name="Kristin Swanson" userId="0014c3fb-61c8-48c9-bb39-b619f67eb011" providerId="ADAL" clId="{07CAE6F9-9367-BF42-AED4-908997C3F963}" dt="2020-01-31T14:23:53.082" v="109" actId="1076"/>
          <pc:sldLayoutMkLst>
            <pc:docMk/>
            <pc:sldMasterMk cId="0" sldId="2147483648"/>
            <pc:sldLayoutMk cId="0" sldId="2147483673"/>
          </pc:sldLayoutMkLst>
          <pc:spChg chg="mod">
            <ac:chgData name="Kristin Swanson" userId="0014c3fb-61c8-48c9-bb39-b619f67eb011" providerId="ADAL" clId="{07CAE6F9-9367-BF42-AED4-908997C3F963}" dt="2020-01-31T14:23:43.674" v="106" actId="113"/>
            <ac:spMkLst>
              <pc:docMk/>
              <pc:sldMasterMk cId="0" sldId="2147483648"/>
              <pc:sldLayoutMk cId="0" sldId="2147483673"/>
              <ac:spMk id="9" creationId="{00000000-0000-0000-0000-000000000000}"/>
            </ac:spMkLst>
          </pc:spChg>
          <pc:picChg chg="mod">
            <ac:chgData name="Kristin Swanson" userId="0014c3fb-61c8-48c9-bb39-b619f67eb011" providerId="ADAL" clId="{07CAE6F9-9367-BF42-AED4-908997C3F963}" dt="2020-01-31T14:23:53.082" v="109" actId="1076"/>
            <ac:picMkLst>
              <pc:docMk/>
              <pc:sldMasterMk cId="0" sldId="2147483648"/>
              <pc:sldLayoutMk cId="0" sldId="2147483673"/>
              <ac:picMk id="3" creationId="{00000000-0000-0000-0000-000000000000}"/>
            </ac:picMkLst>
          </pc:picChg>
        </pc:sldLayoutChg>
        <pc:sldLayoutChg chg="setBg">
          <pc:chgData name="Kristin Swanson" userId="0014c3fb-61c8-48c9-bb39-b619f67eb011" providerId="ADAL" clId="{07CAE6F9-9367-BF42-AED4-908997C3F963}" dt="2020-01-31T14:14:01.935" v="27"/>
          <pc:sldLayoutMkLst>
            <pc:docMk/>
            <pc:sldMasterMk cId="0" sldId="2147483648"/>
            <pc:sldLayoutMk cId="831962254" sldId="2147483674"/>
          </pc:sldLayoutMkLst>
        </pc:sldLayoutChg>
      </pc:sldMasterChg>
    </pc:docChg>
  </pc:docChgLst>
  <pc:docChgLst>
    <pc:chgData name="Elizabeth Guthrie" userId="S::guthriee@ipas.org::a85966fe-b2c4-4086-bd78-2458495173d2" providerId="AD" clId="Web-{7A4805D0-009C-2BD3-4CAF-45F0F9A2BDB8}"/>
    <pc:docChg chg="modSld">
      <pc:chgData name="Elizabeth Guthrie" userId="S::guthriee@ipas.org::a85966fe-b2c4-4086-bd78-2458495173d2" providerId="AD" clId="Web-{7A4805D0-009C-2BD3-4CAF-45F0F9A2BDB8}" dt="2020-01-29T21:32:07.163" v="37"/>
      <pc:docMkLst>
        <pc:docMk/>
      </pc:docMkLst>
      <pc:sldChg chg="modSp">
        <pc:chgData name="Elizabeth Guthrie" userId="S::guthriee@ipas.org::a85966fe-b2c4-4086-bd78-2458495173d2" providerId="AD" clId="Web-{7A4805D0-009C-2BD3-4CAF-45F0F9A2BDB8}" dt="2020-01-29T21:30:45.180" v="35" actId="20577"/>
        <pc:sldMkLst>
          <pc:docMk/>
          <pc:sldMk cId="506760019" sldId="261"/>
        </pc:sldMkLst>
        <pc:spChg chg="mod">
          <ac:chgData name="Elizabeth Guthrie" userId="S::guthriee@ipas.org::a85966fe-b2c4-4086-bd78-2458495173d2" providerId="AD" clId="Web-{7A4805D0-009C-2BD3-4CAF-45F0F9A2BDB8}" dt="2020-01-29T21:30:45.180" v="35" actId="20577"/>
          <ac:spMkLst>
            <pc:docMk/>
            <pc:sldMk cId="506760019" sldId="261"/>
            <ac:spMk id="18" creationId="{00000000-0000-0000-0000-000000000000}"/>
          </ac:spMkLst>
        </pc:spChg>
      </pc:sldChg>
      <pc:sldChg chg="modNotes">
        <pc:chgData name="Elizabeth Guthrie" userId="S::guthriee@ipas.org::a85966fe-b2c4-4086-bd78-2458495173d2" providerId="AD" clId="Web-{7A4805D0-009C-2BD3-4CAF-45F0F9A2BDB8}" dt="2020-01-29T21:32:07.163" v="37"/>
        <pc:sldMkLst>
          <pc:docMk/>
          <pc:sldMk cId="1333928257" sldId="267"/>
        </pc:sldMkLst>
      </pc:sldChg>
    </pc:docChg>
  </pc:docChgLst>
  <pc:docChgLst>
    <pc:chgData name="Elizabeth Guthrie" userId="S::guthriee@ipas.org::a85966fe-b2c4-4086-bd78-2458495173d2" providerId="AD" clId="Web-{94A435F8-7ED7-8695-96D8-5A87F0158FBC}"/>
    <pc:docChg chg="modSld">
      <pc:chgData name="Elizabeth Guthrie" userId="S::guthriee@ipas.org::a85966fe-b2c4-4086-bd78-2458495173d2" providerId="AD" clId="Web-{94A435F8-7ED7-8695-96D8-5A87F0158FBC}" dt="2020-01-30T19:04:19.120" v="1388"/>
      <pc:docMkLst>
        <pc:docMk/>
      </pc:docMkLst>
      <pc:sldChg chg="modNotes">
        <pc:chgData name="Elizabeth Guthrie" userId="S::guthriee@ipas.org::a85966fe-b2c4-4086-bd78-2458495173d2" providerId="AD" clId="Web-{94A435F8-7ED7-8695-96D8-5A87F0158FBC}" dt="2020-01-30T18:51:37.702" v="918"/>
        <pc:sldMkLst>
          <pc:docMk/>
          <pc:sldMk cId="506760019" sldId="261"/>
        </pc:sldMkLst>
      </pc:sldChg>
      <pc:sldChg chg="modNotes">
        <pc:chgData name="Elizabeth Guthrie" userId="S::guthriee@ipas.org::a85966fe-b2c4-4086-bd78-2458495173d2" providerId="AD" clId="Web-{94A435F8-7ED7-8695-96D8-5A87F0158FBC}" dt="2020-01-30T18:52:36.079" v="998"/>
        <pc:sldMkLst>
          <pc:docMk/>
          <pc:sldMk cId="2561513171" sldId="263"/>
        </pc:sldMkLst>
      </pc:sldChg>
      <pc:sldChg chg="modNotes">
        <pc:chgData name="Elizabeth Guthrie" userId="S::guthriee@ipas.org::a85966fe-b2c4-4086-bd78-2458495173d2" providerId="AD" clId="Web-{94A435F8-7ED7-8695-96D8-5A87F0158FBC}" dt="2020-01-30T18:52:07.703" v="944"/>
        <pc:sldMkLst>
          <pc:docMk/>
          <pc:sldMk cId="1333928257" sldId="267"/>
        </pc:sldMkLst>
      </pc:sldChg>
      <pc:sldChg chg="modSp modNotes">
        <pc:chgData name="Elizabeth Guthrie" userId="S::guthriee@ipas.org::a85966fe-b2c4-4086-bd78-2458495173d2" providerId="AD" clId="Web-{94A435F8-7ED7-8695-96D8-5A87F0158FBC}" dt="2020-01-30T18:51:13.498" v="917" actId="14100"/>
        <pc:sldMkLst>
          <pc:docMk/>
          <pc:sldMk cId="4037386321" sldId="274"/>
        </pc:sldMkLst>
        <pc:spChg chg="mod">
          <ac:chgData name="Elizabeth Guthrie" userId="S::guthriee@ipas.org::a85966fe-b2c4-4086-bd78-2458495173d2" providerId="AD" clId="Web-{94A435F8-7ED7-8695-96D8-5A87F0158FBC}" dt="2020-01-30T18:51:13.498" v="917" actId="14100"/>
          <ac:spMkLst>
            <pc:docMk/>
            <pc:sldMk cId="4037386321" sldId="274"/>
            <ac:spMk id="6" creationId="{F5C23F08-0262-4CF5-BF26-5E2C90DA81BA}"/>
          </ac:spMkLst>
        </pc:spChg>
      </pc:sldChg>
      <pc:sldChg chg="modNotes">
        <pc:chgData name="Elizabeth Guthrie" userId="S::guthriee@ipas.org::a85966fe-b2c4-4086-bd78-2458495173d2" providerId="AD" clId="Web-{94A435F8-7ED7-8695-96D8-5A87F0158FBC}" dt="2020-01-30T19:04:19.120" v="1388"/>
        <pc:sldMkLst>
          <pc:docMk/>
          <pc:sldMk cId="1619224267" sldId="281"/>
        </pc:sldMkLst>
      </pc:sldChg>
      <pc:sldChg chg="modNotes">
        <pc:chgData name="Elizabeth Guthrie" userId="S::guthriee@ipas.org::a85966fe-b2c4-4086-bd78-2458495173d2" providerId="AD" clId="Web-{94A435F8-7ED7-8695-96D8-5A87F0158FBC}" dt="2020-01-30T18:53:09.737" v="1033"/>
        <pc:sldMkLst>
          <pc:docMk/>
          <pc:sldMk cId="2437983533" sldId="386"/>
        </pc:sldMkLst>
      </pc:sldChg>
    </pc:docChg>
  </pc:docChgLst>
  <pc:docChgLst>
    <pc:chgData name="Elizabeth Guthrie" userId="a85966fe-b2c4-4086-bd78-2458495173d2" providerId="ADAL" clId="{354EEB1B-A631-4766-A1C7-1F1AA332F643}"/>
    <pc:docChg chg="custSel addSld delSld modSld">
      <pc:chgData name="Elizabeth Guthrie" userId="a85966fe-b2c4-4086-bd78-2458495173d2" providerId="ADAL" clId="{354EEB1B-A631-4766-A1C7-1F1AA332F643}" dt="2020-01-29T21:27:54.590" v="442" actId="20577"/>
      <pc:docMkLst>
        <pc:docMk/>
      </pc:docMkLst>
      <pc:sldChg chg="del">
        <pc:chgData name="Elizabeth Guthrie" userId="a85966fe-b2c4-4086-bd78-2458495173d2" providerId="ADAL" clId="{354EEB1B-A631-4766-A1C7-1F1AA332F643}" dt="2020-01-29T21:20:06.074" v="0" actId="2696"/>
        <pc:sldMkLst>
          <pc:docMk/>
          <pc:sldMk cId="3038390865" sldId="264"/>
        </pc:sldMkLst>
      </pc:sldChg>
      <pc:sldChg chg="modNotesTx">
        <pc:chgData name="Elizabeth Guthrie" userId="a85966fe-b2c4-4086-bd78-2458495173d2" providerId="ADAL" clId="{354EEB1B-A631-4766-A1C7-1F1AA332F643}" dt="2020-01-29T21:27:30.711" v="439" actId="20577"/>
        <pc:sldMkLst>
          <pc:docMk/>
          <pc:sldMk cId="1333928257" sldId="267"/>
        </pc:sldMkLst>
      </pc:sldChg>
      <pc:sldChg chg="modNotesTx">
        <pc:chgData name="Elizabeth Guthrie" userId="a85966fe-b2c4-4086-bd78-2458495173d2" providerId="ADAL" clId="{354EEB1B-A631-4766-A1C7-1F1AA332F643}" dt="2020-01-29T21:27:54.590" v="442" actId="20577"/>
        <pc:sldMkLst>
          <pc:docMk/>
          <pc:sldMk cId="4078874541" sldId="268"/>
        </pc:sldMkLst>
      </pc:sldChg>
      <pc:sldChg chg="addSp delSp modSp add del">
        <pc:chgData name="Elizabeth Guthrie" userId="a85966fe-b2c4-4086-bd78-2458495173d2" providerId="ADAL" clId="{354EEB1B-A631-4766-A1C7-1F1AA332F643}" dt="2020-01-29T21:27:09.663" v="420" actId="2696"/>
        <pc:sldMkLst>
          <pc:docMk/>
          <pc:sldMk cId="1758440041" sldId="276"/>
        </pc:sldMkLst>
        <pc:spChg chg="add del">
          <ac:chgData name="Elizabeth Guthrie" userId="a85966fe-b2c4-4086-bd78-2458495173d2" providerId="ADAL" clId="{354EEB1B-A631-4766-A1C7-1F1AA332F643}" dt="2020-01-29T21:20:39.728" v="3"/>
          <ac:spMkLst>
            <pc:docMk/>
            <pc:sldMk cId="1758440041" sldId="276"/>
            <ac:spMk id="2" creationId="{7FA1DBFB-A1CA-4D6D-8467-AAC049781FC7}"/>
          </ac:spMkLst>
        </pc:spChg>
        <pc:spChg chg="add del mod">
          <ac:chgData name="Elizabeth Guthrie" userId="a85966fe-b2c4-4086-bd78-2458495173d2" providerId="ADAL" clId="{354EEB1B-A631-4766-A1C7-1F1AA332F643}" dt="2020-01-29T21:20:39.728" v="3"/>
          <ac:spMkLst>
            <pc:docMk/>
            <pc:sldMk cId="1758440041" sldId="276"/>
            <ac:spMk id="3" creationId="{2B9432EF-08C3-41EC-97C5-1A3A86F4E42D}"/>
          </ac:spMkLst>
        </pc:spChg>
        <pc:spChg chg="add del mod">
          <ac:chgData name="Elizabeth Guthrie" userId="a85966fe-b2c4-4086-bd78-2458495173d2" providerId="ADAL" clId="{354EEB1B-A631-4766-A1C7-1F1AA332F643}" dt="2020-01-29T21:20:39.728" v="3"/>
          <ac:spMkLst>
            <pc:docMk/>
            <pc:sldMk cId="1758440041" sldId="276"/>
            <ac:spMk id="4" creationId="{03D1AE07-B2BD-42D3-80FC-00C543B8356F}"/>
          </ac:spMkLst>
        </pc:spChg>
      </pc:sldChg>
      <pc:sldChg chg="delSp add setBg delDesignElem modNotesTx">
        <pc:chgData name="Elizabeth Guthrie" userId="a85966fe-b2c4-4086-bd78-2458495173d2" providerId="ADAL" clId="{354EEB1B-A631-4766-A1C7-1F1AA332F643}" dt="2020-01-29T21:23:48.307" v="191" actId="20577"/>
        <pc:sldMkLst>
          <pc:docMk/>
          <pc:sldMk cId="1619224267" sldId="281"/>
        </pc:sldMkLst>
        <pc:spChg chg="del">
          <ac:chgData name="Elizabeth Guthrie" userId="a85966fe-b2c4-4086-bd78-2458495173d2" providerId="ADAL" clId="{354EEB1B-A631-4766-A1C7-1F1AA332F643}" dt="2020-01-29T21:22:11.085" v="26"/>
          <ac:spMkLst>
            <pc:docMk/>
            <pc:sldMk cId="1619224267" sldId="281"/>
            <ac:spMk id="18" creationId="{59A309A7-1751-4ABE-A3C1-EEC40366AD89}"/>
          </ac:spMkLst>
        </pc:spChg>
        <pc:spChg chg="del">
          <ac:chgData name="Elizabeth Guthrie" userId="a85966fe-b2c4-4086-bd78-2458495173d2" providerId="ADAL" clId="{354EEB1B-A631-4766-A1C7-1F1AA332F643}" dt="2020-01-29T21:22:11.085" v="26"/>
          <ac:spMkLst>
            <pc:docMk/>
            <pc:sldMk cId="1619224267" sldId="281"/>
            <ac:spMk id="19" creationId="{967D8EB6-EAE1-4F9C-B398-83321E287204}"/>
          </ac:spMkLst>
        </pc:spChg>
      </pc:sldChg>
      <pc:sldChg chg="delSp add del setBg delDesignElem">
        <pc:chgData name="Elizabeth Guthrie" userId="a85966fe-b2c4-4086-bd78-2458495173d2" providerId="ADAL" clId="{354EEB1B-A631-4766-A1C7-1F1AA332F643}" dt="2020-01-29T21:23:53.772" v="192" actId="2696"/>
        <pc:sldMkLst>
          <pc:docMk/>
          <pc:sldMk cId="2699239090" sldId="282"/>
        </pc:sldMkLst>
        <pc:spChg chg="del">
          <ac:chgData name="Elizabeth Guthrie" userId="a85966fe-b2c4-4086-bd78-2458495173d2" providerId="ADAL" clId="{354EEB1B-A631-4766-A1C7-1F1AA332F643}" dt="2020-01-29T21:22:11.085" v="26"/>
          <ac:spMkLst>
            <pc:docMk/>
            <pc:sldMk cId="2699239090" sldId="282"/>
            <ac:spMk id="17" creationId="{59A309A7-1751-4ABE-A3C1-EEC40366AD89}"/>
          </ac:spMkLst>
        </pc:spChg>
        <pc:spChg chg="del">
          <ac:chgData name="Elizabeth Guthrie" userId="a85966fe-b2c4-4086-bd78-2458495173d2" providerId="ADAL" clId="{354EEB1B-A631-4766-A1C7-1F1AA332F643}" dt="2020-01-29T21:22:11.085" v="26"/>
          <ac:spMkLst>
            <pc:docMk/>
            <pc:sldMk cId="2699239090" sldId="282"/>
            <ac:spMk id="19" creationId="{967D8EB6-EAE1-4F9C-B398-83321E287204}"/>
          </ac:spMkLst>
        </pc:spChg>
      </pc:sldChg>
      <pc:sldChg chg="delSp add setBg delDesignElem modNotesTx">
        <pc:chgData name="Elizabeth Guthrie" userId="a85966fe-b2c4-4086-bd78-2458495173d2" providerId="ADAL" clId="{354EEB1B-A631-4766-A1C7-1F1AA332F643}" dt="2020-01-29T21:26:07.221" v="404" actId="20577"/>
        <pc:sldMkLst>
          <pc:docMk/>
          <pc:sldMk cId="1614636873" sldId="380"/>
        </pc:sldMkLst>
        <pc:spChg chg="del">
          <ac:chgData name="Elizabeth Guthrie" userId="a85966fe-b2c4-4086-bd78-2458495173d2" providerId="ADAL" clId="{354EEB1B-A631-4766-A1C7-1F1AA332F643}" dt="2020-01-29T21:21:43.524" v="7"/>
          <ac:spMkLst>
            <pc:docMk/>
            <pc:sldMk cId="1614636873" sldId="380"/>
            <ac:spMk id="14" creationId="{BC3E1C3D-633C-4756-B09B-9AD080714C9F}"/>
          </ac:spMkLst>
        </pc:spChg>
        <pc:spChg chg="del">
          <ac:chgData name="Elizabeth Guthrie" userId="a85966fe-b2c4-4086-bd78-2458495173d2" providerId="ADAL" clId="{354EEB1B-A631-4766-A1C7-1F1AA332F643}" dt="2020-01-29T21:21:43.524" v="7"/>
          <ac:spMkLst>
            <pc:docMk/>
            <pc:sldMk cId="1614636873" sldId="380"/>
            <ac:spMk id="16" creationId="{1295DAF8-54BC-4834-A4B1-7DD2F7AFE5A3}"/>
          </ac:spMkLst>
        </pc:spChg>
      </pc:sldChg>
      <pc:sldChg chg="delSp modSp add setBg delDesignElem modNotesTx">
        <pc:chgData name="Elizabeth Guthrie" userId="a85966fe-b2c4-4086-bd78-2458495173d2" providerId="ADAL" clId="{354EEB1B-A631-4766-A1C7-1F1AA332F643}" dt="2020-01-29T21:26:15.035" v="419" actId="20577"/>
        <pc:sldMkLst>
          <pc:docMk/>
          <pc:sldMk cId="2778408667" sldId="382"/>
        </pc:sldMkLst>
        <pc:spChg chg="mod">
          <ac:chgData name="Elizabeth Guthrie" userId="a85966fe-b2c4-4086-bd78-2458495173d2" providerId="ADAL" clId="{354EEB1B-A631-4766-A1C7-1F1AA332F643}" dt="2020-01-29T21:21:50.683" v="22" actId="20577"/>
          <ac:spMkLst>
            <pc:docMk/>
            <pc:sldMk cId="2778408667" sldId="382"/>
            <ac:spMk id="5" creationId="{00000000-0000-0000-0000-000000000000}"/>
          </ac:spMkLst>
        </pc:spChg>
        <pc:spChg chg="del">
          <ac:chgData name="Elizabeth Guthrie" userId="a85966fe-b2c4-4086-bd78-2458495173d2" providerId="ADAL" clId="{354EEB1B-A631-4766-A1C7-1F1AA332F643}" dt="2020-01-29T21:21:43.524" v="7"/>
          <ac:spMkLst>
            <pc:docMk/>
            <pc:sldMk cId="2778408667" sldId="382"/>
            <ac:spMk id="50" creationId="{8D70B121-56F4-4848-B38B-182089D909FA}"/>
          </ac:spMkLst>
        </pc:spChg>
        <pc:cxnChg chg="del">
          <ac:chgData name="Elizabeth Guthrie" userId="a85966fe-b2c4-4086-bd78-2458495173d2" providerId="ADAL" clId="{354EEB1B-A631-4766-A1C7-1F1AA332F643}" dt="2020-01-29T21:21:43.524" v="7"/>
          <ac:cxnSpMkLst>
            <pc:docMk/>
            <pc:sldMk cId="2778408667" sldId="382"/>
            <ac:cxnSpMk id="52" creationId="{2D72A2C9-F3CA-4216-8BAD-FA4C970C3C4E}"/>
          </ac:cxnSpMkLst>
        </pc:cxnChg>
      </pc:sldChg>
      <pc:sldChg chg="delSp add setBg delDesignElem">
        <pc:chgData name="Elizabeth Guthrie" userId="a85966fe-b2c4-4086-bd78-2458495173d2" providerId="ADAL" clId="{354EEB1B-A631-4766-A1C7-1F1AA332F643}" dt="2020-01-29T21:21:43.524" v="7"/>
        <pc:sldMkLst>
          <pc:docMk/>
          <pc:sldMk cId="1176240353" sldId="383"/>
        </pc:sldMkLst>
        <pc:spChg chg="del">
          <ac:chgData name="Elizabeth Guthrie" userId="a85966fe-b2c4-4086-bd78-2458495173d2" providerId="ADAL" clId="{354EEB1B-A631-4766-A1C7-1F1AA332F643}" dt="2020-01-29T21:21:43.524" v="7"/>
          <ac:spMkLst>
            <pc:docMk/>
            <pc:sldMk cId="1176240353" sldId="383"/>
            <ac:spMk id="8" creationId="{8D70B121-56F4-4848-B38B-182089D909FA}"/>
          </ac:spMkLst>
        </pc:spChg>
        <pc:cxnChg chg="del">
          <ac:chgData name="Elizabeth Guthrie" userId="a85966fe-b2c4-4086-bd78-2458495173d2" providerId="ADAL" clId="{354EEB1B-A631-4766-A1C7-1F1AA332F643}" dt="2020-01-29T21:21:43.524" v="7"/>
          <ac:cxnSpMkLst>
            <pc:docMk/>
            <pc:sldMk cId="1176240353" sldId="383"/>
            <ac:cxnSpMk id="10" creationId="{2D72A2C9-F3CA-4216-8BAD-FA4C970C3C4E}"/>
          </ac:cxnSpMkLst>
        </pc:cxnChg>
      </pc:sldChg>
      <pc:sldChg chg="delSp add setBg delDesignElem">
        <pc:chgData name="Elizabeth Guthrie" userId="a85966fe-b2c4-4086-bd78-2458495173d2" providerId="ADAL" clId="{354EEB1B-A631-4766-A1C7-1F1AA332F643}" dt="2020-01-29T21:22:11.085" v="26"/>
        <pc:sldMkLst>
          <pc:docMk/>
          <pc:sldMk cId="2437983533" sldId="386"/>
        </pc:sldMkLst>
        <pc:spChg chg="del">
          <ac:chgData name="Elizabeth Guthrie" userId="a85966fe-b2c4-4086-bd78-2458495173d2" providerId="ADAL" clId="{354EEB1B-A631-4766-A1C7-1F1AA332F643}" dt="2020-01-29T21:22:11.085" v="26"/>
          <ac:spMkLst>
            <pc:docMk/>
            <pc:sldMk cId="2437983533" sldId="386"/>
            <ac:spMk id="11" creationId="{BC3E1C3D-633C-4756-B09B-9AD080714C9F}"/>
          </ac:spMkLst>
        </pc:spChg>
        <pc:spChg chg="del">
          <ac:chgData name="Elizabeth Guthrie" userId="a85966fe-b2c4-4086-bd78-2458495173d2" providerId="ADAL" clId="{354EEB1B-A631-4766-A1C7-1F1AA332F643}" dt="2020-01-29T21:22:11.085" v="26"/>
          <ac:spMkLst>
            <pc:docMk/>
            <pc:sldMk cId="2437983533" sldId="386"/>
            <ac:spMk id="12" creationId="{1295DAF8-54BC-4834-A4B1-7DD2F7AFE5A3}"/>
          </ac:spMkLst>
        </pc:spChg>
      </pc:sldChg>
    </pc:docChg>
  </pc:docChgLst>
  <pc:docChgLst>
    <pc:chgData name="Elizabeth Guthrie" userId="S::guthriee@ipas.org::a85966fe-b2c4-4086-bd78-2458495173d2" providerId="AD" clId="Web-{34DA47F3-9BD7-0C89-4C3D-0B2EC144B3CA}"/>
    <pc:docChg chg="modSld">
      <pc:chgData name="Elizabeth Guthrie" userId="S::guthriee@ipas.org::a85966fe-b2c4-4086-bd78-2458495173d2" providerId="AD" clId="Web-{34DA47F3-9BD7-0C89-4C3D-0B2EC144B3CA}" dt="2020-01-29T21:33:50.413" v="33" actId="20577"/>
      <pc:docMkLst>
        <pc:docMk/>
      </pc:docMkLst>
      <pc:sldChg chg="modSp">
        <pc:chgData name="Elizabeth Guthrie" userId="S::guthriee@ipas.org::a85966fe-b2c4-4086-bd78-2458495173d2" providerId="AD" clId="Web-{34DA47F3-9BD7-0C89-4C3D-0B2EC144B3CA}" dt="2020-01-29T21:33:48.054" v="31" actId="20577"/>
        <pc:sldMkLst>
          <pc:docMk/>
          <pc:sldMk cId="1614636873" sldId="380"/>
        </pc:sldMkLst>
        <pc:spChg chg="mod">
          <ac:chgData name="Elizabeth Guthrie" userId="S::guthriee@ipas.org::a85966fe-b2c4-4086-bd78-2458495173d2" providerId="AD" clId="Web-{34DA47F3-9BD7-0C89-4C3D-0B2EC144B3CA}" dt="2020-01-29T21:33:48.054" v="31" actId="20577"/>
          <ac:spMkLst>
            <pc:docMk/>
            <pc:sldMk cId="1614636873" sldId="380"/>
            <ac:spMk id="2" creationId="{71FF30B8-7C74-4E61-BB4B-51BF20125944}"/>
          </ac:spMkLst>
        </pc:spChg>
      </pc:sldChg>
    </pc:docChg>
  </pc:docChgLst>
  <pc:docChgLst>
    <pc:chgData name="Jennifer Colletti" userId="5b1b0202-0c16-407e-8d87-8888e95c6865" providerId="ADAL" clId="{061CF0DF-3743-4AF9-A100-0915ECE5ABB9}"/>
    <pc:docChg chg="custSel mod addSld delSld modSld">
      <pc:chgData name="Jennifer Colletti" userId="5b1b0202-0c16-407e-8d87-8888e95c6865" providerId="ADAL" clId="{061CF0DF-3743-4AF9-A100-0915ECE5ABB9}" dt="2020-01-31T09:42:11.522" v="950" actId="2696"/>
      <pc:docMkLst>
        <pc:docMk/>
      </pc:docMkLst>
      <pc:sldChg chg="modSp modNotesTx">
        <pc:chgData name="Jennifer Colletti" userId="5b1b0202-0c16-407e-8d87-8888e95c6865" providerId="ADAL" clId="{061CF0DF-3743-4AF9-A100-0915ECE5ABB9}" dt="2020-01-31T09:14:43.716" v="316" actId="20577"/>
        <pc:sldMkLst>
          <pc:docMk/>
          <pc:sldMk cId="506760019" sldId="261"/>
        </pc:sldMkLst>
        <pc:spChg chg="mod">
          <ac:chgData name="Jennifer Colletti" userId="5b1b0202-0c16-407e-8d87-8888e95c6865" providerId="ADAL" clId="{061CF0DF-3743-4AF9-A100-0915ECE5ABB9}" dt="2020-01-30T23:00:06.263" v="94" actId="20577"/>
          <ac:spMkLst>
            <pc:docMk/>
            <pc:sldMk cId="506760019" sldId="261"/>
            <ac:spMk id="18" creationId="{00000000-0000-0000-0000-000000000000}"/>
          </ac:spMkLst>
        </pc:spChg>
      </pc:sldChg>
      <pc:sldChg chg="modSp">
        <pc:chgData name="Jennifer Colletti" userId="5b1b0202-0c16-407e-8d87-8888e95c6865" providerId="ADAL" clId="{061CF0DF-3743-4AF9-A100-0915ECE5ABB9}" dt="2020-01-28T11:54:25.799" v="30" actId="20577"/>
        <pc:sldMkLst>
          <pc:docMk/>
          <pc:sldMk cId="2561513171" sldId="263"/>
        </pc:sldMkLst>
        <pc:spChg chg="mod">
          <ac:chgData name="Jennifer Colletti" userId="5b1b0202-0c16-407e-8d87-8888e95c6865" providerId="ADAL" clId="{061CF0DF-3743-4AF9-A100-0915ECE5ABB9}" dt="2020-01-28T11:54:25.799" v="30" actId="20577"/>
          <ac:spMkLst>
            <pc:docMk/>
            <pc:sldMk cId="2561513171" sldId="263"/>
            <ac:spMk id="4" creationId="{180B2982-7A3C-4D82-9068-791060023F90}"/>
          </ac:spMkLst>
        </pc:spChg>
      </pc:sldChg>
      <pc:sldChg chg="addSp modSp modNotesTx">
        <pc:chgData name="Jennifer Colletti" userId="5b1b0202-0c16-407e-8d87-8888e95c6865" providerId="ADAL" clId="{061CF0DF-3743-4AF9-A100-0915ECE5ABB9}" dt="2020-01-28T12:15:07.936" v="86" actId="1035"/>
        <pc:sldMkLst>
          <pc:docMk/>
          <pc:sldMk cId="3038390865" sldId="264"/>
        </pc:sldMkLst>
        <pc:spChg chg="add mod">
          <ac:chgData name="Jennifer Colletti" userId="5b1b0202-0c16-407e-8d87-8888e95c6865" providerId="ADAL" clId="{061CF0DF-3743-4AF9-A100-0915ECE5ABB9}" dt="2020-01-28T12:15:07.936" v="86" actId="1035"/>
          <ac:spMkLst>
            <pc:docMk/>
            <pc:sldMk cId="3038390865" sldId="264"/>
            <ac:spMk id="2" creationId="{E69C9DF5-115E-4FDE-BD59-0687E6B50193}"/>
          </ac:spMkLst>
        </pc:spChg>
      </pc:sldChg>
      <pc:sldChg chg="del">
        <pc:chgData name="Jennifer Colletti" userId="5b1b0202-0c16-407e-8d87-8888e95c6865" providerId="ADAL" clId="{061CF0DF-3743-4AF9-A100-0915ECE5ABB9}" dt="2020-01-31T09:34:02.510" v="621" actId="2696"/>
        <pc:sldMkLst>
          <pc:docMk/>
          <pc:sldMk cId="1037273692" sldId="269"/>
        </pc:sldMkLst>
      </pc:sldChg>
      <pc:sldChg chg="addSp delSp modSp del modNotesTx">
        <pc:chgData name="Jennifer Colletti" userId="5b1b0202-0c16-407e-8d87-8888e95c6865" providerId="ADAL" clId="{061CF0DF-3743-4AF9-A100-0915ECE5ABB9}" dt="2020-01-31T09:26:05.489" v="477" actId="2696"/>
        <pc:sldMkLst>
          <pc:docMk/>
          <pc:sldMk cId="910406068" sldId="270"/>
        </pc:sldMkLst>
        <pc:picChg chg="del">
          <ac:chgData name="Jennifer Colletti" userId="5b1b0202-0c16-407e-8d87-8888e95c6865" providerId="ADAL" clId="{061CF0DF-3743-4AF9-A100-0915ECE5ABB9}" dt="2020-01-31T09:21:56.585" v="375" actId="478"/>
          <ac:picMkLst>
            <pc:docMk/>
            <pc:sldMk cId="910406068" sldId="270"/>
            <ac:picMk id="4" creationId="{423DC0EE-AE1D-436F-A312-9DDBE136EAAC}"/>
          </ac:picMkLst>
        </pc:picChg>
        <pc:picChg chg="add del mod">
          <ac:chgData name="Jennifer Colletti" userId="5b1b0202-0c16-407e-8d87-8888e95c6865" providerId="ADAL" clId="{061CF0DF-3743-4AF9-A100-0915ECE5ABB9}" dt="2020-01-31T09:22:22.798" v="377" actId="478"/>
          <ac:picMkLst>
            <pc:docMk/>
            <pc:sldMk cId="910406068" sldId="270"/>
            <ac:picMk id="5" creationId="{F8096867-7671-4681-A511-018526B49C49}"/>
          </ac:picMkLst>
        </pc:picChg>
        <pc:picChg chg="add mod">
          <ac:chgData name="Jennifer Colletti" userId="5b1b0202-0c16-407e-8d87-8888e95c6865" providerId="ADAL" clId="{061CF0DF-3743-4AF9-A100-0915ECE5ABB9}" dt="2020-01-31T09:23:52.985" v="381" actId="962"/>
          <ac:picMkLst>
            <pc:docMk/>
            <pc:sldMk cId="910406068" sldId="270"/>
            <ac:picMk id="7" creationId="{0EA0E7C1-5C0D-4A4B-ACE4-6BA483E18A8C}"/>
          </ac:picMkLst>
        </pc:picChg>
      </pc:sldChg>
      <pc:sldChg chg="addSp delSp modSp">
        <pc:chgData name="Jennifer Colletti" userId="5b1b0202-0c16-407e-8d87-8888e95c6865" providerId="ADAL" clId="{061CF0DF-3743-4AF9-A100-0915ECE5ABB9}" dt="2020-01-31T09:35:51.470" v="758" actId="1038"/>
        <pc:sldMkLst>
          <pc:docMk/>
          <pc:sldMk cId="1759173115" sldId="271"/>
        </pc:sldMkLst>
        <pc:spChg chg="mod">
          <ac:chgData name="Jennifer Colletti" userId="5b1b0202-0c16-407e-8d87-8888e95c6865" providerId="ADAL" clId="{061CF0DF-3743-4AF9-A100-0915ECE5ABB9}" dt="2020-01-31T09:35:51.470" v="758" actId="1038"/>
          <ac:spMkLst>
            <pc:docMk/>
            <pc:sldMk cId="1759173115" sldId="271"/>
            <ac:spMk id="2" creationId="{88EA760A-089A-4ACD-ABB3-7E61BC2514B6}"/>
          </ac:spMkLst>
        </pc:spChg>
        <pc:spChg chg="add mod">
          <ac:chgData name="Jennifer Colletti" userId="5b1b0202-0c16-407e-8d87-8888e95c6865" providerId="ADAL" clId="{061CF0DF-3743-4AF9-A100-0915ECE5ABB9}" dt="2020-01-28T12:13:02.738" v="80" actId="1038"/>
          <ac:spMkLst>
            <pc:docMk/>
            <pc:sldMk cId="1759173115" sldId="271"/>
            <ac:spMk id="7" creationId="{5DCDD923-3321-44C4-9F90-2318B83F00A6}"/>
          </ac:spMkLst>
        </pc:spChg>
        <pc:picChg chg="add mod modCrop">
          <ac:chgData name="Jennifer Colletti" userId="5b1b0202-0c16-407e-8d87-8888e95c6865" providerId="ADAL" clId="{061CF0DF-3743-4AF9-A100-0915ECE5ABB9}" dt="2020-01-28T12:11:17.920" v="72" actId="14100"/>
          <ac:picMkLst>
            <pc:docMk/>
            <pc:sldMk cId="1759173115" sldId="271"/>
            <ac:picMk id="5" creationId="{1D91B213-17CC-42E4-A47B-733FC8AB3E87}"/>
          </ac:picMkLst>
        </pc:picChg>
        <pc:picChg chg="del">
          <ac:chgData name="Jennifer Colletti" userId="5b1b0202-0c16-407e-8d87-8888e95c6865" providerId="ADAL" clId="{061CF0DF-3743-4AF9-A100-0915ECE5ABB9}" dt="2020-01-28T12:10:19.508" v="62" actId="478"/>
          <ac:picMkLst>
            <pc:docMk/>
            <pc:sldMk cId="1759173115" sldId="271"/>
            <ac:picMk id="6" creationId="{4EDA1043-7A03-4A43-90E7-4E562255C601}"/>
          </ac:picMkLst>
        </pc:picChg>
      </pc:sldChg>
      <pc:sldChg chg="del">
        <pc:chgData name="Jennifer Colletti" userId="5b1b0202-0c16-407e-8d87-8888e95c6865" providerId="ADAL" clId="{061CF0DF-3743-4AF9-A100-0915ECE5ABB9}" dt="2020-01-31T09:40:32.031" v="933" actId="2696"/>
        <pc:sldMkLst>
          <pc:docMk/>
          <pc:sldMk cId="935740806" sldId="272"/>
        </pc:sldMkLst>
      </pc:sldChg>
      <pc:sldChg chg="modSp modNotesTx">
        <pc:chgData name="Jennifer Colletti" userId="5b1b0202-0c16-407e-8d87-8888e95c6865" providerId="ADAL" clId="{061CF0DF-3743-4AF9-A100-0915ECE5ABB9}" dt="2020-01-30T23:02:44.849" v="112" actId="20577"/>
        <pc:sldMkLst>
          <pc:docMk/>
          <pc:sldMk cId="4037386321" sldId="274"/>
        </pc:sldMkLst>
        <pc:spChg chg="mod">
          <ac:chgData name="Jennifer Colletti" userId="5b1b0202-0c16-407e-8d87-8888e95c6865" providerId="ADAL" clId="{061CF0DF-3743-4AF9-A100-0915ECE5ABB9}" dt="2020-01-30T23:01:39.013" v="107" actId="20577"/>
          <ac:spMkLst>
            <pc:docMk/>
            <pc:sldMk cId="4037386321" sldId="274"/>
            <ac:spMk id="6" creationId="{F5C23F08-0262-4CF5-BF26-5E2C90DA81BA}"/>
          </ac:spMkLst>
        </pc:spChg>
      </pc:sldChg>
      <pc:sldChg chg="del">
        <pc:chgData name="Jennifer Colletti" userId="5b1b0202-0c16-407e-8d87-8888e95c6865" providerId="ADAL" clId="{061CF0DF-3743-4AF9-A100-0915ECE5ABB9}" dt="2020-01-31T09:42:11.511" v="949" actId="2696"/>
        <pc:sldMkLst>
          <pc:docMk/>
          <pc:sldMk cId="1619224267" sldId="281"/>
        </pc:sldMkLst>
      </pc:sldChg>
      <pc:sldChg chg="del">
        <pc:chgData name="Jennifer Colletti" userId="5b1b0202-0c16-407e-8d87-8888e95c6865" providerId="ADAL" clId="{061CF0DF-3743-4AF9-A100-0915ECE5ABB9}" dt="2020-01-30T23:08:09.581" v="176" actId="2696"/>
        <pc:sldMkLst>
          <pc:docMk/>
          <pc:sldMk cId="2778408667" sldId="382"/>
        </pc:sldMkLst>
      </pc:sldChg>
      <pc:sldChg chg="del">
        <pc:chgData name="Jennifer Colletti" userId="5b1b0202-0c16-407e-8d87-8888e95c6865" providerId="ADAL" clId="{061CF0DF-3743-4AF9-A100-0915ECE5ABB9}" dt="2020-01-30T23:10:21.929" v="193" actId="2696"/>
        <pc:sldMkLst>
          <pc:docMk/>
          <pc:sldMk cId="1176240353" sldId="383"/>
        </pc:sldMkLst>
      </pc:sldChg>
      <pc:sldChg chg="del">
        <pc:chgData name="Jennifer Colletti" userId="5b1b0202-0c16-407e-8d87-8888e95c6865" providerId="ADAL" clId="{061CF0DF-3743-4AF9-A100-0915ECE5ABB9}" dt="2020-01-30T23:11:57.080" v="217" actId="2696"/>
        <pc:sldMkLst>
          <pc:docMk/>
          <pc:sldMk cId="2437983533" sldId="386"/>
        </pc:sldMkLst>
      </pc:sldChg>
      <pc:sldChg chg="delSp modSp add modNotesTx">
        <pc:chgData name="Jennifer Colletti" userId="5b1b0202-0c16-407e-8d87-8888e95c6865" providerId="ADAL" clId="{061CF0DF-3743-4AF9-A100-0915ECE5ABB9}" dt="2020-01-30T23:07:54.905" v="175" actId="20577"/>
        <pc:sldMkLst>
          <pc:docMk/>
          <pc:sldMk cId="1060510830" sldId="387"/>
        </pc:sldMkLst>
        <pc:spChg chg="mod">
          <ac:chgData name="Jennifer Colletti" userId="5b1b0202-0c16-407e-8d87-8888e95c6865" providerId="ADAL" clId="{061CF0DF-3743-4AF9-A100-0915ECE5ABB9}" dt="2020-01-30T23:04:08.302" v="138" actId="20577"/>
          <ac:spMkLst>
            <pc:docMk/>
            <pc:sldMk cId="1060510830" sldId="387"/>
            <ac:spMk id="6" creationId="{F5C23F08-0262-4CF5-BF26-5E2C90DA81BA}"/>
          </ac:spMkLst>
        </pc:spChg>
        <pc:spChg chg="mod">
          <ac:chgData name="Jennifer Colletti" userId="5b1b0202-0c16-407e-8d87-8888e95c6865" providerId="ADAL" clId="{061CF0DF-3743-4AF9-A100-0915ECE5ABB9}" dt="2020-01-30T23:06:25.358" v="168" actId="14100"/>
          <ac:spMkLst>
            <pc:docMk/>
            <pc:sldMk cId="1060510830" sldId="387"/>
            <ac:spMk id="12" creationId="{891C00BF-965E-46CB-B5E0-E6492E1635F7}"/>
          </ac:spMkLst>
        </pc:spChg>
        <pc:spChg chg="del">
          <ac:chgData name="Jennifer Colletti" userId="5b1b0202-0c16-407e-8d87-8888e95c6865" providerId="ADAL" clId="{061CF0DF-3743-4AF9-A100-0915ECE5ABB9}" dt="2020-01-30T23:04:25.415" v="139" actId="478"/>
          <ac:spMkLst>
            <pc:docMk/>
            <pc:sldMk cId="1060510830" sldId="387"/>
            <ac:spMk id="13" creationId="{07A390A9-0529-48D5-A447-26EC4B833AD6}"/>
          </ac:spMkLst>
        </pc:spChg>
      </pc:sldChg>
      <pc:sldChg chg="addSp delSp modSp add modNotesTx">
        <pc:chgData name="Jennifer Colletti" userId="5b1b0202-0c16-407e-8d87-8888e95c6865" providerId="ADAL" clId="{061CF0DF-3743-4AF9-A100-0915ECE5ABB9}" dt="2020-01-31T09:41:44.822" v="948" actId="1036"/>
        <pc:sldMkLst>
          <pc:docMk/>
          <pc:sldMk cId="3844087539" sldId="388"/>
        </pc:sldMkLst>
        <pc:spChg chg="add del mod">
          <ac:chgData name="Jennifer Colletti" userId="5b1b0202-0c16-407e-8d87-8888e95c6865" providerId="ADAL" clId="{061CF0DF-3743-4AF9-A100-0915ECE5ABB9}" dt="2020-01-30T23:08:43.094" v="179" actId="478"/>
          <ac:spMkLst>
            <pc:docMk/>
            <pc:sldMk cId="3844087539" sldId="388"/>
            <ac:spMk id="3" creationId="{9FA8C9D7-5D7A-49E1-980E-0D8DC2200621}"/>
          </ac:spMkLst>
        </pc:spChg>
        <pc:spChg chg="add mod">
          <ac:chgData name="Jennifer Colletti" userId="5b1b0202-0c16-407e-8d87-8888e95c6865" providerId="ADAL" clId="{061CF0DF-3743-4AF9-A100-0915ECE5ABB9}" dt="2020-01-31T09:41:44.822" v="948" actId="1036"/>
          <ac:spMkLst>
            <pc:docMk/>
            <pc:sldMk cId="3844087539" sldId="388"/>
            <ac:spMk id="7" creationId="{1DF2A0DE-5A26-4FBA-A178-C9D1B00A05CD}"/>
          </ac:spMkLst>
        </pc:spChg>
        <pc:spChg chg="del">
          <ac:chgData name="Jennifer Colletti" userId="5b1b0202-0c16-407e-8d87-8888e95c6865" providerId="ADAL" clId="{061CF0DF-3743-4AF9-A100-0915ECE5ABB9}" dt="2020-01-30T23:08:39.255" v="178" actId="478"/>
          <ac:spMkLst>
            <pc:docMk/>
            <pc:sldMk cId="3844087539" sldId="388"/>
            <ac:spMk id="12" creationId="{891C00BF-965E-46CB-B5E0-E6492E1635F7}"/>
          </ac:spMkLst>
        </pc:spChg>
      </pc:sldChg>
      <pc:sldChg chg="addSp delSp modSp add modNotesTx">
        <pc:chgData name="Jennifer Colletti" userId="5b1b0202-0c16-407e-8d87-8888e95c6865" providerId="ADAL" clId="{061CF0DF-3743-4AF9-A100-0915ECE5ABB9}" dt="2020-01-30T23:14:46.305" v="269" actId="20577"/>
        <pc:sldMkLst>
          <pc:docMk/>
          <pc:sldMk cId="2236874111" sldId="389"/>
        </pc:sldMkLst>
        <pc:spChg chg="add mod">
          <ac:chgData name="Jennifer Colletti" userId="5b1b0202-0c16-407e-8d87-8888e95c6865" providerId="ADAL" clId="{061CF0DF-3743-4AF9-A100-0915ECE5ABB9}" dt="2020-01-30T23:14:23.519" v="267" actId="1037"/>
          <ac:spMkLst>
            <pc:docMk/>
            <pc:sldMk cId="2236874111" sldId="389"/>
            <ac:spMk id="4" creationId="{B25F725C-F99C-4DF6-98CB-BB400B66163F}"/>
          </ac:spMkLst>
        </pc:spChg>
        <pc:spChg chg="mod">
          <ac:chgData name="Jennifer Colletti" userId="5b1b0202-0c16-407e-8d87-8888e95c6865" providerId="ADAL" clId="{061CF0DF-3743-4AF9-A100-0915ECE5ABB9}" dt="2020-01-30T23:11:26.768" v="209" actId="20577"/>
          <ac:spMkLst>
            <pc:docMk/>
            <pc:sldMk cId="2236874111" sldId="389"/>
            <ac:spMk id="6" creationId="{F5C23F08-0262-4CF5-BF26-5E2C90DA81BA}"/>
          </ac:spMkLst>
        </pc:spChg>
        <pc:spChg chg="del">
          <ac:chgData name="Jennifer Colletti" userId="5b1b0202-0c16-407e-8d87-8888e95c6865" providerId="ADAL" clId="{061CF0DF-3743-4AF9-A100-0915ECE5ABB9}" dt="2020-01-30T23:12:10.716" v="218" actId="478"/>
          <ac:spMkLst>
            <pc:docMk/>
            <pc:sldMk cId="2236874111" sldId="389"/>
            <ac:spMk id="7" creationId="{1DF2A0DE-5A26-4FBA-A178-C9D1B00A05CD}"/>
          </ac:spMkLst>
        </pc:spChg>
        <pc:picChg chg="add mod">
          <ac:chgData name="Jennifer Colletti" userId="5b1b0202-0c16-407e-8d87-8888e95c6865" providerId="ADAL" clId="{061CF0DF-3743-4AF9-A100-0915ECE5ABB9}" dt="2020-01-30T23:14:16.365" v="247" actId="1076"/>
          <ac:picMkLst>
            <pc:docMk/>
            <pc:sldMk cId="2236874111" sldId="389"/>
            <ac:picMk id="5" creationId="{0AC6D7E1-9B7C-49FD-AF5C-15177510B8E2}"/>
          </ac:picMkLst>
        </pc:picChg>
      </pc:sldChg>
      <pc:sldChg chg="addSp delSp modSp add mod setBg modClrScheme chgLayout modNotesTx">
        <pc:chgData name="Jennifer Colletti" userId="5b1b0202-0c16-407e-8d87-8888e95c6865" providerId="ADAL" clId="{061CF0DF-3743-4AF9-A100-0915ECE5ABB9}" dt="2020-01-31T09:28:05.916" v="577" actId="114"/>
        <pc:sldMkLst>
          <pc:docMk/>
          <pc:sldMk cId="1052130105" sldId="390"/>
        </pc:sldMkLst>
        <pc:spChg chg="del">
          <ac:chgData name="Jennifer Colletti" userId="5b1b0202-0c16-407e-8d87-8888e95c6865" providerId="ADAL" clId="{061CF0DF-3743-4AF9-A100-0915ECE5ABB9}" dt="2020-01-31T09:24:34.156" v="383" actId="931"/>
          <ac:spMkLst>
            <pc:docMk/>
            <pc:sldMk cId="1052130105" sldId="390"/>
            <ac:spMk id="2" creationId="{DFBC2305-F5C4-46C9-B8E0-2558E279D449}"/>
          </ac:spMkLst>
        </pc:spChg>
        <pc:picChg chg="add mod">
          <ac:chgData name="Jennifer Colletti" userId="5b1b0202-0c16-407e-8d87-8888e95c6865" providerId="ADAL" clId="{061CF0DF-3743-4AF9-A100-0915ECE5ABB9}" dt="2020-01-31T09:24:55.308" v="388" actId="26606"/>
          <ac:picMkLst>
            <pc:docMk/>
            <pc:sldMk cId="1052130105" sldId="390"/>
            <ac:picMk id="4" creationId="{32593DD6-53DB-4056-8D3E-B4DBC2B0ED5D}"/>
          </ac:picMkLst>
        </pc:picChg>
      </pc:sldChg>
      <pc:sldChg chg="addSp delSp modSp add mod setBg modClrScheme chgLayout modNotesTx">
        <pc:chgData name="Jennifer Colletti" userId="5b1b0202-0c16-407e-8d87-8888e95c6865" providerId="ADAL" clId="{061CF0DF-3743-4AF9-A100-0915ECE5ABB9}" dt="2020-01-31T09:35:30.877" v="729" actId="114"/>
        <pc:sldMkLst>
          <pc:docMk/>
          <pc:sldMk cId="1914579207" sldId="391"/>
        </pc:sldMkLst>
        <pc:spChg chg="del">
          <ac:chgData name="Jennifer Colletti" userId="5b1b0202-0c16-407e-8d87-8888e95c6865" providerId="ADAL" clId="{061CF0DF-3743-4AF9-A100-0915ECE5ABB9}" dt="2020-01-31T09:33:16.361" v="579" actId="931"/>
          <ac:spMkLst>
            <pc:docMk/>
            <pc:sldMk cId="1914579207" sldId="391"/>
            <ac:spMk id="2" creationId="{1BEE3C1F-D447-47B6-B57D-64AA32145D19}"/>
          </ac:spMkLst>
        </pc:spChg>
        <pc:picChg chg="add mod">
          <ac:chgData name="Jennifer Colletti" userId="5b1b0202-0c16-407e-8d87-8888e95c6865" providerId="ADAL" clId="{061CF0DF-3743-4AF9-A100-0915ECE5ABB9}" dt="2020-01-31T09:33:21.812" v="582" actId="962"/>
          <ac:picMkLst>
            <pc:docMk/>
            <pc:sldMk cId="1914579207" sldId="391"/>
            <ac:picMk id="4" creationId="{ECDFCFD1-DC4C-4051-9296-10A8056574E8}"/>
          </ac:picMkLst>
        </pc:picChg>
      </pc:sldChg>
      <pc:sldChg chg="addSp delSp modSp add mod setBg modClrScheme chgLayout modNotesTx">
        <pc:chgData name="Jennifer Colletti" userId="5b1b0202-0c16-407e-8d87-8888e95c6865" providerId="ADAL" clId="{061CF0DF-3743-4AF9-A100-0915ECE5ABB9}" dt="2020-01-31T09:40:14.397" v="932" actId="114"/>
        <pc:sldMkLst>
          <pc:docMk/>
          <pc:sldMk cId="2377911654" sldId="392"/>
        </pc:sldMkLst>
        <pc:spChg chg="del">
          <ac:chgData name="Jennifer Colletti" userId="5b1b0202-0c16-407e-8d87-8888e95c6865" providerId="ADAL" clId="{061CF0DF-3743-4AF9-A100-0915ECE5ABB9}" dt="2020-01-31T09:38:46.115" v="760" actId="931"/>
          <ac:spMkLst>
            <pc:docMk/>
            <pc:sldMk cId="2377911654" sldId="392"/>
            <ac:spMk id="2" creationId="{8ED9414B-4169-419C-BE53-F073352F5022}"/>
          </ac:spMkLst>
        </pc:spChg>
        <pc:picChg chg="add mod">
          <ac:chgData name="Jennifer Colletti" userId="5b1b0202-0c16-407e-8d87-8888e95c6865" providerId="ADAL" clId="{061CF0DF-3743-4AF9-A100-0915ECE5ABB9}" dt="2020-01-31T09:38:54.572" v="763" actId="26606"/>
          <ac:picMkLst>
            <pc:docMk/>
            <pc:sldMk cId="2377911654" sldId="392"/>
            <ac:picMk id="4" creationId="{D2224FA2-E338-49CA-9BCC-8F6C86796F9F}"/>
          </ac:picMkLst>
        </pc:picChg>
      </pc:sldChg>
      <pc:sldMasterChg chg="delSldLayout">
        <pc:chgData name="Jennifer Colletti" userId="5b1b0202-0c16-407e-8d87-8888e95c6865" providerId="ADAL" clId="{061CF0DF-3743-4AF9-A100-0915ECE5ABB9}" dt="2020-01-31T09:42:11.522" v="950" actId="2696"/>
        <pc:sldMasterMkLst>
          <pc:docMk/>
          <pc:sldMasterMk cId="0" sldId="2147483648"/>
        </pc:sldMasterMkLst>
        <pc:sldLayoutChg chg="del">
          <pc:chgData name="Jennifer Colletti" userId="5b1b0202-0c16-407e-8d87-8888e95c6865" providerId="ADAL" clId="{061CF0DF-3743-4AF9-A100-0915ECE5ABB9}" dt="2020-01-31T09:42:11.522" v="950" actId="2696"/>
          <pc:sldLayoutMkLst>
            <pc:docMk/>
            <pc:sldMasterMk cId="0" sldId="2147483648"/>
            <pc:sldLayoutMk cId="1713706385" sldId="214748367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a:lvl1pPr>
          </a:lstStyle>
          <a:p>
            <a:fld id="{025977EF-BCE4-4F1B-B1AB-552634086171}" type="datetimeFigureOut">
              <a:rPr lang="en-US" smtClean="0"/>
              <a:t>8/25/22</a:t>
            </a:fld>
            <a:endParaRPr lang="en-US"/>
          </a:p>
        </p:txBody>
      </p:sp>
      <p:sp>
        <p:nvSpPr>
          <p:cNvPr id="4" name="Slide Image Placeholder 3"/>
          <p:cNvSpPr>
            <a:spLocks noGrp="1" noRot="1" noChangeAspect="1"/>
          </p:cNvSpPr>
          <p:nvPr>
            <p:ph type="sldImg" idx="2"/>
          </p:nvPr>
        </p:nvSpPr>
        <p:spPr>
          <a:xfrm>
            <a:off x="-373063" y="2514600"/>
            <a:ext cx="12055476" cy="6783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130578" y="9673900"/>
            <a:ext cx="9048194" cy="79186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a:lvl1pPr>
          </a:lstStyle>
          <a:p>
            <a:fld id="{AC22E162-0A57-43B2-BD51-0D1E805B55DC}" type="slidenum">
              <a:rPr lang="en-US" smtClean="0"/>
              <a:t>‹#›</a:t>
            </a:fld>
            <a:endParaRPr lang="en-US"/>
          </a:p>
        </p:txBody>
      </p:sp>
    </p:spTree>
    <p:extLst>
      <p:ext uri="{BB962C8B-B14F-4D97-AF65-F5344CB8AC3E}">
        <p14:creationId xmlns:p14="http://schemas.microsoft.com/office/powerpoint/2010/main" val="2729034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ho.int/reproductivehealth/publications/unsafe_abortion/9789241501118/en/"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abortion-policies.srhr.org/" TargetMode="External"/><Relationship Id="rId5" Type="http://schemas.openxmlformats.org/officeDocument/2006/relationships/hyperlink" Target="https://www.who.int/reproductivehealth/publications/unsafe_abortion/induced_abortion_2012.pdf?ua=1" TargetMode="External"/><Relationship Id="rId4" Type="http://schemas.openxmlformats.org/officeDocument/2006/relationships/hyperlink" Target="https://www.who.int/reproductivehealth/publications/unsafe_abortion/rhr_12_01/en/"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cs typeface="Calibri"/>
              </a:rPr>
              <a:t>Please note: </a:t>
            </a:r>
            <a:r>
              <a:rPr lang="en-US" i="1" dirty="0">
                <a:cs typeface="Calibri"/>
              </a:rPr>
              <a:t>This PowerPoint presentation </a:t>
            </a:r>
            <a:r>
              <a:rPr lang="en-US" i="1">
                <a:cs typeface="Calibri"/>
              </a:rPr>
              <a:t>gives a high-level overview and includes data at the global level. It is very important to personalize and adapt this to your own context. You might have abortion-related data specific for your country; if you are unable to find country-level data, you can still add data at the sub-regional level, as well as any country-level data that might be relevant (maternal mortality rate, rates of unmet need for contraceptives, </a:t>
            </a:r>
            <a:r>
              <a:rPr lang="en-US" i="1" dirty="0" err="1">
                <a:cs typeface="Calibri"/>
              </a:rPr>
              <a:t>etc</a:t>
            </a:r>
            <a:r>
              <a:rPr lang="en-US" i="1">
                <a:cs typeface="Calibri"/>
              </a:rPr>
              <a:t>). The following resources may be helpful as you are developing additional content for this </a:t>
            </a:r>
            <a:r>
              <a:rPr lang="en-US" i="1" dirty="0">
                <a:cs typeface="Calibri"/>
              </a:rPr>
              <a:t>PowerPoint </a:t>
            </a:r>
            <a:r>
              <a:rPr lang="en-US" i="1">
                <a:cs typeface="Calibri"/>
              </a:rPr>
              <a:t>presentation:</a:t>
            </a:r>
            <a:endParaRPr lang="en-US" i="1" dirty="0">
              <a:cs typeface="Calibri"/>
            </a:endParaRPr>
          </a:p>
          <a:p>
            <a:pPr marL="171450" indent="-171450">
              <a:buFont typeface="Arial" panose="020B0604020202020204" pitchFamily="34" charset="0"/>
              <a:buChar char="•"/>
            </a:pPr>
            <a:r>
              <a:rPr lang="en-US" i="1" dirty="0">
                <a:hlinkClick r:id="rId3"/>
              </a:rPr>
              <a:t>Unsafe abortion: global and regional estimates of the incidence of unsafe abortion and associated mortality in</a:t>
            </a:r>
            <a:r>
              <a:rPr lang="en-US" i="1" dirty="0"/>
              <a:t> 2008 (full text) - WHO publication that includes regional data </a:t>
            </a:r>
            <a:endParaRPr lang="en-US" i="1" dirty="0">
              <a:cs typeface="Calibri"/>
            </a:endParaRPr>
          </a:p>
          <a:p>
            <a:pPr marL="171450" indent="-171450">
              <a:buFont typeface="Arial" panose="020B0604020202020204" pitchFamily="34" charset="0"/>
              <a:buChar char="•"/>
            </a:pPr>
            <a:r>
              <a:rPr lang="en-US" i="1" dirty="0">
                <a:hlinkClick r:id="rId4"/>
              </a:rPr>
              <a:t>Unsafe abortion incidence and mortality: Global and regional levels in 2008 and trends during 1990–2008</a:t>
            </a:r>
            <a:r>
              <a:rPr lang="en-US" i="1"/>
              <a:t> (Factsheet) </a:t>
            </a:r>
            <a:endParaRPr lang="en-US" i="1" dirty="0"/>
          </a:p>
          <a:p>
            <a:pPr marL="171450" indent="-171450">
              <a:buFont typeface="Arial" panose="020B0604020202020204" pitchFamily="34" charset="0"/>
              <a:buChar char="•"/>
            </a:pPr>
            <a:r>
              <a:rPr lang="en-US" i="1" dirty="0">
                <a:hlinkClick r:id="rId5"/>
              </a:rPr>
              <a:t>Facts on Induced Abortion Worldwide</a:t>
            </a:r>
            <a:r>
              <a:rPr lang="en-US" i="1"/>
              <a:t> – Guttmacher </a:t>
            </a:r>
            <a:r>
              <a:rPr lang="en-US" i="1" dirty="0"/>
              <a:t>publication</a:t>
            </a:r>
            <a:r>
              <a:rPr lang="en-US" i="1"/>
              <a:t> </a:t>
            </a:r>
            <a:endParaRPr lang="en-US" i="1" dirty="0">
              <a:cs typeface="Calibri"/>
            </a:endParaRPr>
          </a:p>
          <a:p>
            <a:pPr marL="171450" indent="-171450">
              <a:buFont typeface="Arial" panose="020B0604020202020204" pitchFamily="34" charset="0"/>
              <a:buChar char="•"/>
            </a:pPr>
            <a:r>
              <a:rPr lang="en-US" i="1" dirty="0">
                <a:hlinkClick r:id="rId6"/>
              </a:rPr>
              <a:t>Global Abortion Policies Database</a:t>
            </a:r>
            <a:r>
              <a:rPr lang="en-US" i="1" dirty="0"/>
              <a:t> – comprehensive database of abortion policy information for each country</a:t>
            </a:r>
            <a:endParaRPr lang="en-US" i="1" dirty="0">
              <a:cs typeface="Calibri"/>
            </a:endParaRPr>
          </a:p>
        </p:txBody>
      </p:sp>
      <p:sp>
        <p:nvSpPr>
          <p:cNvPr id="4" name="Slide Number Placeholder 3"/>
          <p:cNvSpPr>
            <a:spLocks noGrp="1"/>
          </p:cNvSpPr>
          <p:nvPr>
            <p:ph type="sldNum" sz="quarter" idx="5"/>
          </p:nvPr>
        </p:nvSpPr>
        <p:spPr/>
        <p:txBody>
          <a:bodyPr/>
          <a:lstStyle/>
          <a:p>
            <a:fld id="{AC22E162-0A57-43B2-BD51-0D1E805B55DC}" type="slidenum">
              <a:rPr lang="en-US" smtClean="0"/>
              <a:t>1</a:t>
            </a:fld>
            <a:endParaRPr lang="en-US"/>
          </a:p>
        </p:txBody>
      </p:sp>
    </p:spTree>
    <p:extLst>
      <p:ext uri="{BB962C8B-B14F-4D97-AF65-F5344CB8AC3E}">
        <p14:creationId xmlns:p14="http://schemas.microsoft.com/office/powerpoint/2010/main" val="1005217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Unsafe abortion is both a public health and a human rights concern. It is important to be familiar with both the public health and the human rights arguments for expanding access to safe abortion care.</a:t>
            </a:r>
          </a:p>
          <a:p>
            <a:endParaRPr lang="en-US" dirty="0"/>
          </a:p>
          <a:p>
            <a:r>
              <a:rPr lang="en-US" dirty="0"/>
              <a:t>The public health rationale is clear… the substantial morbidity and mortality due to unsafe abortion is entirely preventable with access to safe abortion and contraception—and of course the provision of postabortion care services to treat complications of unsafe abortion wherever needed regardless of the abortion laws.</a:t>
            </a:r>
          </a:p>
          <a:p>
            <a:endParaRPr lang="en-US" dirty="0"/>
          </a:p>
          <a:p>
            <a:r>
              <a:rPr lang="en-US" dirty="0"/>
              <a:t>International human rights law is clear that criminalization of abortion and high rates of unsafe abortion violate women’s right to health. </a:t>
            </a:r>
          </a:p>
          <a:p>
            <a:endParaRPr lang="en-US" dirty="0"/>
          </a:p>
          <a:p>
            <a:r>
              <a:rPr lang="en-US" dirty="0"/>
              <a:t>UN committees have also linked abortion to the human rights to life, to equality and non-discrimination, and to self-determination and to determine the number and spacing of children.</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10</a:t>
            </a:fld>
            <a:endParaRPr lang="en-US"/>
          </a:p>
        </p:txBody>
      </p:sp>
    </p:spTree>
    <p:extLst>
      <p:ext uri="{BB962C8B-B14F-4D97-AF65-F5344CB8AC3E}">
        <p14:creationId xmlns:p14="http://schemas.microsoft.com/office/powerpoint/2010/main" val="2693768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Governments have an obligation to respect, protect, and fulfill human rights, including the right to health and non-discrimination and other fundamental human rights that support access to safe abortion care.</a:t>
            </a:r>
          </a:p>
        </p:txBody>
      </p:sp>
      <p:sp>
        <p:nvSpPr>
          <p:cNvPr id="4" name="Slide Number Placeholder 3"/>
          <p:cNvSpPr>
            <a:spLocks noGrp="1"/>
          </p:cNvSpPr>
          <p:nvPr>
            <p:ph type="sldNum" sz="quarter" idx="5"/>
          </p:nvPr>
        </p:nvSpPr>
        <p:spPr/>
        <p:txBody>
          <a:bodyPr/>
          <a:lstStyle/>
          <a:p>
            <a:fld id="{64BF46EA-54C1-40E2-8B22-894CEE1913B3}" type="slidenum">
              <a:rPr lang="en-US" smtClean="0"/>
              <a:t>11</a:t>
            </a:fld>
            <a:endParaRPr lang="en-US"/>
          </a:p>
        </p:txBody>
      </p:sp>
    </p:spTree>
    <p:extLst>
      <p:ext uri="{BB962C8B-B14F-4D97-AF65-F5344CB8AC3E}">
        <p14:creationId xmlns:p14="http://schemas.microsoft.com/office/powerpoint/2010/main" val="1361558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Human rights treaty monitoring bodies have provided authoritative interpretive guidance on abortion as a human right.  Specifically, we have seen clear guidance on how restrictions and barriers related to abortion, and the harm caused by unsafe abortion, are violations of </a:t>
            </a:r>
            <a:r>
              <a:rPr lang="en-US" b="1" baseline="0" dirty="0"/>
              <a:t>women’s rights to health and life</a:t>
            </a:r>
            <a:r>
              <a:rPr lang="en-US" b="0" baseline="0" dirty="0"/>
              <a:t>. Specifically:</a:t>
            </a:r>
            <a:r>
              <a:rPr lang="en-US" baseline="0" dirty="0"/>
              <a:t> 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Treaty monitoring bodies have consistently found that restrictive abortion laws violate human rights and that States have an obligation to, at a minimum, ensure safe, legal, equitable access to safe abortion care in cases of a threat to health or life, when a person has been the victim of rape or incest, or in cases of fetal anomaly.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r>
              <a:rPr lang="en-US" dirty="0"/>
              <a:t>WHO’s Safe Abortion: technical and policy guidance for health systems, provides for access to complete and accurate information to ensure informed consent, recommends women have access to both surgical and medical abortion, calls on states to ensure that abortion services are legal, and provides guidelines for postabortion care when needed.</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12</a:t>
            </a:fld>
            <a:endParaRPr lang="en-US"/>
          </a:p>
        </p:txBody>
      </p:sp>
    </p:spTree>
    <p:extLst>
      <p:ext uri="{BB962C8B-B14F-4D97-AF65-F5344CB8AC3E}">
        <p14:creationId xmlns:p14="http://schemas.microsoft.com/office/powerpoint/2010/main" val="1918061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 international treaties</a:t>
            </a:r>
            <a:r>
              <a:rPr lang="en-US" baseline="0" dirty="0"/>
              <a:t> themselves find that </a:t>
            </a:r>
            <a:r>
              <a:rPr lang="en-US" dirty="0"/>
              <a:t>denying</a:t>
            </a:r>
            <a:r>
              <a:rPr lang="en-US" baseline="0" dirty="0"/>
              <a:t> access to safe, legal abortion also violates other human rights—READ SLIDE. </a:t>
            </a:r>
            <a:endParaRPr lang="en-US"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13</a:t>
            </a:fld>
            <a:endParaRPr lang="en-US"/>
          </a:p>
        </p:txBody>
      </p:sp>
    </p:spTree>
    <p:extLst>
      <p:ext uri="{BB962C8B-B14F-4D97-AF65-F5344CB8AC3E}">
        <p14:creationId xmlns:p14="http://schemas.microsoft.com/office/powerpoint/2010/main" val="3613039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cs typeface="Calibri"/>
              </a:rPr>
              <a:t>Note – delete this slide if you are not in the Africa region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Maputo Protocol is the only human rights treaty that explicitly names abortion as a human right in the text of the </a:t>
            </a:r>
            <a:r>
              <a:rPr lang="en-US"/>
              <a:t>treaty itself</a:t>
            </a:r>
            <a:r>
              <a:rPr lang="en-US" dirty="0"/>
              <a:t>. For other international treaties, the right to abortion flows from other rights, such as right to health, life, privacy, </a:t>
            </a:r>
            <a:r>
              <a:rPr lang="en-US" dirty="0" err="1"/>
              <a:t>etc</a:t>
            </a:r>
            <a:r>
              <a:rPr lang="en-US" dirty="0"/>
              <a:t>, and the link between abortion and those rights has been made through the guidance from human rights bodies over the decades. In the Maputo Protocol, the right to abortion is clearly and explicitly stated in the text of the treaty, which is a huge progressive step forward for reproductive health and rights. However, despite this paradigm</a:t>
            </a:r>
            <a:r>
              <a:rPr lang="en-US" baseline="0" dirty="0"/>
              <a:t> shift and strong language protecting access to abortion as a human right, not all countries have ratified the Maputo Protocol and even among those that have, not all countries recognize abortion as a human right.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14</a:t>
            </a:fld>
            <a:endParaRPr lang="en-US"/>
          </a:p>
        </p:txBody>
      </p:sp>
    </p:spTree>
    <p:extLst>
      <p:ext uri="{BB962C8B-B14F-4D97-AF65-F5344CB8AC3E}">
        <p14:creationId xmlns:p14="http://schemas.microsoft.com/office/powerpoint/2010/main" val="4019045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22E162-0A57-43B2-BD51-0D1E805B55DC}" type="slidenum">
              <a:rPr lang="en-US" smtClean="0"/>
              <a:t>15</a:t>
            </a:fld>
            <a:endParaRPr lang="en-US"/>
          </a:p>
        </p:txBody>
      </p:sp>
    </p:spTree>
    <p:extLst>
      <p:ext uri="{BB962C8B-B14F-4D97-AF65-F5344CB8AC3E}">
        <p14:creationId xmlns:p14="http://schemas.microsoft.com/office/powerpoint/2010/main" val="2599230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i="1">
                <a:cs typeface="Calibri"/>
              </a:rPr>
              <a:t>Note: Use data from your own context if available.</a:t>
            </a:r>
            <a:endParaRPr lang="en-US" b="1" i="1">
              <a:cs typeface="Calibri"/>
            </a:endParaRPr>
          </a:p>
          <a:p>
            <a:pPr>
              <a:defRPr/>
            </a:pPr>
            <a:endParaRPr lang="en-US" b="1" dirty="0"/>
          </a:p>
          <a:p>
            <a:pPr marL="0" marR="0" lvl="0" indent="0" algn="l" defTabSz="914400">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for animation*</a:t>
            </a:r>
            <a:endParaRPr lang="en-US" dirty="0">
              <a:ea typeface="+mn-ea"/>
              <a:cs typeface="+mn-cs"/>
            </a:endParaRPr>
          </a:p>
          <a:p>
            <a:endParaRPr lang="en-US" sz="1200" kern="1200">
              <a:solidFill>
                <a:schemeClr val="tx1"/>
              </a:solidFill>
              <a:effectLst/>
              <a:latin typeface="+mn-lt"/>
              <a:ea typeface="+mn-ea"/>
              <a:cs typeface="+mn-cs"/>
            </a:endParaRPr>
          </a:p>
          <a:p>
            <a:r>
              <a:rPr lang="en-US" sz="1200" kern="1200" dirty="0">
                <a:solidFill>
                  <a:schemeClr val="tx1"/>
                </a:solidFill>
                <a:effectLst/>
                <a:latin typeface="+mn-lt"/>
                <a:ea typeface="+mn-ea"/>
                <a:cs typeface="+mn-cs"/>
              </a:rPr>
              <a:t>56 million abortions occur each year worldwide</a:t>
            </a:r>
            <a:endParaRPr lang="en-US" sz="1200" kern="1200" dirty="0">
              <a:solidFill>
                <a:schemeClr val="tx1"/>
              </a:solidFill>
              <a:effectLst/>
              <a:latin typeface="+mn-lt"/>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Of those, 25 million are classified as </a:t>
            </a:r>
            <a:r>
              <a:rPr lang="en-US"/>
              <a:t>unsafe. </a:t>
            </a:r>
            <a:endParaRPr lang="en-US" sz="1200" kern="1200" dirty="0">
              <a:solidFill>
                <a:schemeClr val="tx1"/>
              </a:solidFill>
              <a:effectLst/>
              <a:latin typeface="+mn-lt"/>
              <a:cs typeface="Calibri"/>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93EADC-4D5C-4D48-AE55-6B84D06EC2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042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cs typeface="Calibri"/>
              </a:rPr>
              <a:t>Note: add your own data if available.</a:t>
            </a:r>
          </a:p>
          <a:p>
            <a:endParaRPr lang="en-US" dirty="0"/>
          </a:p>
          <a:p>
            <a:r>
              <a:rPr lang="en-US"/>
              <a:t>REVIEW SOME OF THE STATS…</a:t>
            </a:r>
          </a:p>
          <a:p>
            <a:endParaRPr lang="en-US"/>
          </a:p>
        </p:txBody>
      </p:sp>
      <p:sp>
        <p:nvSpPr>
          <p:cNvPr id="4" name="Slide Number Placeholder 3"/>
          <p:cNvSpPr>
            <a:spLocks noGrp="1"/>
          </p:cNvSpPr>
          <p:nvPr>
            <p:ph type="sldNum" sz="quarter" idx="10"/>
          </p:nvPr>
        </p:nvSpPr>
        <p:spPr/>
        <p:txBody>
          <a:bodyPr/>
          <a:lstStyle/>
          <a:p>
            <a:fld id="{AC22E162-0A57-43B2-BD51-0D1E805B55DC}" type="slidenum">
              <a:rPr lang="en-US" smtClean="0"/>
              <a:t>3</a:t>
            </a:fld>
            <a:endParaRPr lang="en-US"/>
          </a:p>
        </p:txBody>
      </p:sp>
    </p:spTree>
    <p:extLst>
      <p:ext uri="{BB962C8B-B14F-4D97-AF65-F5344CB8AC3E}">
        <p14:creationId xmlns:p14="http://schemas.microsoft.com/office/powerpoint/2010/main" val="4262776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*Click for animation*</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8-18% of maternal deaths worldwide are due to unsafe abortion</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93EADC-4D5C-4D48-AE55-6B84D06EC2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427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Restrictive laws do not stop women and girts from having abortions.  In fact, abortion rates tend to be higher in countries with restrictive abortion laws. </a:t>
            </a:r>
          </a:p>
          <a:p>
            <a:endParaRPr lang="en-US" dirty="0"/>
          </a:p>
          <a:p>
            <a:r>
              <a:rPr lang="en-US" dirty="0"/>
              <a:t>Image: Guttmacher Institute. (2018). </a:t>
            </a:r>
            <a:r>
              <a:rPr lang="en-US" i="1" dirty="0"/>
              <a:t>Infographic: Highly restrictive laws do not eliminate abortion. </a:t>
            </a:r>
            <a:r>
              <a:rPr lang="en-US" dirty="0"/>
              <a:t>New York: Guttmacher Institute.</a:t>
            </a:r>
          </a:p>
        </p:txBody>
      </p:sp>
      <p:sp>
        <p:nvSpPr>
          <p:cNvPr id="4" name="Slide Number Placeholder 3"/>
          <p:cNvSpPr>
            <a:spLocks noGrp="1"/>
          </p:cNvSpPr>
          <p:nvPr>
            <p:ph type="sldNum" sz="quarter" idx="5"/>
          </p:nvPr>
        </p:nvSpPr>
        <p:spPr/>
        <p:txBody>
          <a:bodyPr/>
          <a:lstStyle/>
          <a:p>
            <a:fld id="{AC22E162-0A57-43B2-BD51-0D1E805B55DC}" type="slidenum">
              <a:rPr lang="en-US" smtClean="0"/>
              <a:t>5</a:t>
            </a:fld>
            <a:endParaRPr lang="en-US"/>
          </a:p>
        </p:txBody>
      </p:sp>
    </p:spTree>
    <p:extLst>
      <p:ext uri="{BB962C8B-B14F-4D97-AF65-F5344CB8AC3E}">
        <p14:creationId xmlns:p14="http://schemas.microsoft.com/office/powerpoint/2010/main" val="2622382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Abortion restrictions DO increase the proportion of abortions that are unsafe. </a:t>
            </a:r>
            <a:r>
              <a:rPr lang="en-US" sz="1200" b="0" i="0" kern="1200" dirty="0">
                <a:solidFill>
                  <a:schemeClr val="tx1"/>
                </a:solidFill>
                <a:effectLst/>
                <a:latin typeface="+mn-lt"/>
                <a:ea typeface="+mn-ea"/>
                <a:cs typeface="+mn-cs"/>
              </a:rPr>
              <a:t>Abortion occurs at similar rates in countries where it is highly restricted and where it is broadly legal. Restrictions simply make the abortions that do occur more likely to be unsafe.</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Guttmacher Institute. (2018). </a:t>
            </a:r>
            <a:r>
              <a:rPr lang="en-US" i="1" dirty="0"/>
              <a:t>Infographic: </a:t>
            </a:r>
            <a:r>
              <a:rPr lang="en-US" sz="1200" b="0" i="1" kern="1200" dirty="0">
                <a:solidFill>
                  <a:schemeClr val="tx1"/>
                </a:solidFill>
                <a:effectLst/>
                <a:latin typeface="+mn-lt"/>
                <a:ea typeface="+mn-ea"/>
                <a:cs typeface="+mn-cs"/>
              </a:rPr>
              <a:t>Disparities in safety of abortions across countries with varying legal restrictions</a:t>
            </a:r>
            <a:r>
              <a:rPr lang="en-US" sz="1200" b="0" i="0" kern="1200" dirty="0">
                <a:solidFill>
                  <a:schemeClr val="tx1"/>
                </a:solidFill>
                <a:effectLst/>
                <a:latin typeface="+mn-lt"/>
                <a:ea typeface="+mn-ea"/>
                <a:cs typeface="+mn-cs"/>
              </a:rPr>
              <a:t>. New York: Guttmacher Institute.</a:t>
            </a:r>
          </a:p>
          <a:p>
            <a:endParaRPr lang="en-US" dirty="0"/>
          </a:p>
        </p:txBody>
      </p:sp>
      <p:sp>
        <p:nvSpPr>
          <p:cNvPr id="4" name="Slide Number Placeholder 3"/>
          <p:cNvSpPr>
            <a:spLocks noGrp="1"/>
          </p:cNvSpPr>
          <p:nvPr>
            <p:ph type="sldNum" sz="quarter" idx="5"/>
          </p:nvPr>
        </p:nvSpPr>
        <p:spPr/>
        <p:txBody>
          <a:bodyPr/>
          <a:lstStyle/>
          <a:p>
            <a:fld id="{AC22E162-0A57-43B2-BD51-0D1E805B55DC}" type="slidenum">
              <a:rPr lang="en-US" smtClean="0"/>
              <a:t>6</a:t>
            </a:fld>
            <a:endParaRPr lang="en-US"/>
          </a:p>
        </p:txBody>
      </p:sp>
    </p:spTree>
    <p:extLst>
      <p:ext uri="{BB962C8B-B14F-4D97-AF65-F5344CB8AC3E}">
        <p14:creationId xmlns:p14="http://schemas.microsoft.com/office/powerpoint/2010/main" val="4090904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Barriers to care in developing countries:</a:t>
            </a:r>
          </a:p>
          <a:p>
            <a:pPr marL="171450" indent="-171450">
              <a:buFont typeface="Arial" panose="020B0604020202020204" pitchFamily="34" charset="0"/>
              <a:buChar char="•"/>
            </a:pPr>
            <a:r>
              <a:rPr lang="en-US" sz="1200" kern="1200">
                <a:solidFill>
                  <a:schemeClr val="tx1"/>
                </a:solidFill>
                <a:effectLst/>
                <a:latin typeface="+mn-lt"/>
                <a:ea typeface="+mn-ea"/>
                <a:cs typeface="+mn-cs"/>
              </a:rPr>
              <a:t>Legal and policy barriers such as restrictive or vague laws</a:t>
            </a:r>
            <a:endParaRPr lang="en-GB"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Social and cultural barriers such as gender discrimination, poverty, abortion stigma or lack of social support</a:t>
            </a:r>
            <a:endParaRPr lang="en-GB"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Health system barriers such as a lack of facilities or trained providers, low-quality care or a high cost of services</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AC22E162-0A57-43B2-BD51-0D1E805B55DC}" type="slidenum">
              <a:rPr lang="en-US" smtClean="0"/>
              <a:t>7</a:t>
            </a:fld>
            <a:endParaRPr lang="en-US"/>
          </a:p>
        </p:txBody>
      </p:sp>
    </p:spTree>
    <p:extLst>
      <p:ext uri="{BB962C8B-B14F-4D97-AF65-F5344CB8AC3E}">
        <p14:creationId xmlns:p14="http://schemas.microsoft.com/office/powerpoint/2010/main" val="795671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Women in low-income countries are most likely to have an unsafe abortion and, in turn, particularly likely to experience abortion complications. Furthermore, even within low-income countries, the poorest women have the least access to safe abortion care and are more likely to die from unsafe abortion.</a:t>
            </a:r>
          </a:p>
          <a:p>
            <a:endParaRPr lang="en-US" dirty="0"/>
          </a:p>
          <a:p>
            <a:r>
              <a:rPr lang="en-US" dirty="0"/>
              <a:t>Image: Guttmacher Institute. (2018). </a:t>
            </a:r>
            <a:r>
              <a:rPr lang="en-US" i="1" dirty="0"/>
              <a:t>Infographic: Variations in safety of abortions across countries by income level. </a:t>
            </a:r>
            <a:r>
              <a:rPr lang="en-US" dirty="0"/>
              <a:t>New York: Guttmacher Institute.</a:t>
            </a:r>
          </a:p>
        </p:txBody>
      </p:sp>
      <p:sp>
        <p:nvSpPr>
          <p:cNvPr id="4" name="Slide Number Placeholder 3"/>
          <p:cNvSpPr>
            <a:spLocks noGrp="1"/>
          </p:cNvSpPr>
          <p:nvPr>
            <p:ph type="sldNum" sz="quarter" idx="5"/>
          </p:nvPr>
        </p:nvSpPr>
        <p:spPr/>
        <p:txBody>
          <a:bodyPr/>
          <a:lstStyle/>
          <a:p>
            <a:fld id="{AC22E162-0A57-43B2-BD51-0D1E805B55DC}" type="slidenum">
              <a:rPr lang="en-US" smtClean="0"/>
              <a:t>8</a:t>
            </a:fld>
            <a:endParaRPr lang="en-US"/>
          </a:p>
        </p:txBody>
      </p:sp>
    </p:spTree>
    <p:extLst>
      <p:ext uri="{BB962C8B-B14F-4D97-AF65-F5344CB8AC3E}">
        <p14:creationId xmlns:p14="http://schemas.microsoft.com/office/powerpoint/2010/main" val="1217685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Use this slide to discuss some of the consequences when safe abortion is not accessible.</a:t>
            </a:r>
            <a:endParaRPr lang="en-US" i="1" baseline="0"/>
          </a:p>
          <a:p>
            <a:endParaRPr lang="en-US"/>
          </a:p>
        </p:txBody>
      </p:sp>
      <p:sp>
        <p:nvSpPr>
          <p:cNvPr id="4" name="Slide Number Placeholder 3"/>
          <p:cNvSpPr>
            <a:spLocks noGrp="1"/>
          </p:cNvSpPr>
          <p:nvPr>
            <p:ph type="sldNum" sz="quarter" idx="10"/>
          </p:nvPr>
        </p:nvSpPr>
        <p:spPr/>
        <p:txBody>
          <a:bodyPr/>
          <a:lstStyle/>
          <a:p>
            <a:fld id="{AC22E162-0A57-43B2-BD51-0D1E805B55DC}" type="slidenum">
              <a:rPr lang="en-US" smtClean="0"/>
              <a:t>9</a:t>
            </a:fld>
            <a:endParaRPr lang="en-US"/>
          </a:p>
        </p:txBody>
      </p:sp>
    </p:spTree>
    <p:extLst>
      <p:ext uri="{BB962C8B-B14F-4D97-AF65-F5344CB8AC3E}">
        <p14:creationId xmlns:p14="http://schemas.microsoft.com/office/powerpoint/2010/main" val="4275862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1D46C5-D596-E058-E3F8-DEF875D2A4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20104099" cy="11308556"/>
          </a:xfrm>
          <a:prstGeom prst="rect">
            <a:avLst/>
          </a:prstGeom>
        </p:spPr>
      </p:pic>
      <p:sp>
        <p:nvSpPr>
          <p:cNvPr id="2" name="Holder 2"/>
          <p:cNvSpPr>
            <a:spLocks noGrp="1"/>
          </p:cNvSpPr>
          <p:nvPr>
            <p:ph type="ctrTitle"/>
          </p:nvPr>
        </p:nvSpPr>
        <p:spPr>
          <a:xfrm>
            <a:off x="1947422" y="4961780"/>
            <a:ext cx="17088486" cy="1384995"/>
          </a:xfrm>
          <a:prstGeom prst="rect">
            <a:avLst/>
          </a:prstGeom>
        </p:spPr>
        <p:txBody>
          <a:bodyPr wrap="square" lIns="0" tIns="0" rIns="0" bIns="0" anchor="b">
            <a:spAutoFit/>
          </a:bodyPr>
          <a:lstStyle>
            <a:lvl1pPr algn="ctr">
              <a:defRPr sz="9000">
                <a:solidFill>
                  <a:schemeClr val="bg1"/>
                </a:solidFill>
              </a:defRPr>
            </a:lvl1pPr>
          </a:lstStyle>
          <a:p>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333694" y="9746558"/>
            <a:ext cx="2262599" cy="115107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e Three">
    <p:spTree>
      <p:nvGrpSpPr>
        <p:cNvPr id="1" name=""/>
        <p:cNvGrpSpPr/>
        <p:nvPr/>
      </p:nvGrpSpPr>
      <p:grpSpPr>
        <a:xfrm>
          <a:off x="0" y="0"/>
          <a:ext cx="0" cy="0"/>
          <a:chOff x="0" y="0"/>
          <a:chExt cx="0" cy="0"/>
        </a:xfrm>
      </p:grpSpPr>
      <p:cxnSp>
        <p:nvCxnSpPr>
          <p:cNvPr id="18" name="Straight Connector 17"/>
          <p:cNvCxnSpPr/>
          <p:nvPr userDrawn="1"/>
        </p:nvCxnSpPr>
        <p:spPr>
          <a:xfrm>
            <a:off x="2133600" y="3825875"/>
            <a:ext cx="2743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680450" y="3825875"/>
            <a:ext cx="27432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0"/>
          </p:nvPr>
        </p:nvSpPr>
        <p:spPr>
          <a:xfrm>
            <a:off x="762000" y="4206875"/>
            <a:ext cx="5486400" cy="3810000"/>
          </a:xfrm>
        </p:spPr>
        <p:txBody>
          <a:bodyPr/>
          <a:lstStyle>
            <a:lvl1pPr algn="ctr">
              <a:defRPr sz="4800">
                <a:latin typeface="Helvetica" charset="0"/>
                <a:ea typeface="Helvetica" charset="0"/>
                <a:cs typeface="Helvetica" charset="0"/>
              </a:defRPr>
            </a:lvl1pPr>
          </a:lstStyle>
          <a:p>
            <a:pPr lvl="0"/>
            <a:r>
              <a:rPr lang="en-US"/>
              <a:t>Click to edit Master text styles</a:t>
            </a:r>
          </a:p>
        </p:txBody>
      </p:sp>
      <p:sp>
        <p:nvSpPr>
          <p:cNvPr id="21" name="Text Placeholder 13"/>
          <p:cNvSpPr>
            <a:spLocks noGrp="1"/>
          </p:cNvSpPr>
          <p:nvPr>
            <p:ph type="body" sz="quarter" idx="11"/>
          </p:nvPr>
        </p:nvSpPr>
        <p:spPr>
          <a:xfrm>
            <a:off x="7308850" y="4222131"/>
            <a:ext cx="5486400" cy="3794744"/>
          </a:xfrm>
        </p:spPr>
        <p:txBody>
          <a:bodyPr/>
          <a:lstStyle>
            <a:lvl1pPr algn="ctr">
              <a:defRPr sz="4800">
                <a:latin typeface="Helvetica" charset="0"/>
                <a:ea typeface="Helvetica" charset="0"/>
                <a:cs typeface="Helvetica" charset="0"/>
              </a:defRPr>
            </a:lvl1pPr>
          </a:lstStyle>
          <a:p>
            <a:pPr lvl="0"/>
            <a:r>
              <a:rPr lang="en-US"/>
              <a:t>Click to edit Master text styles</a:t>
            </a:r>
          </a:p>
        </p:txBody>
      </p:sp>
      <p:cxnSp>
        <p:nvCxnSpPr>
          <p:cNvPr id="22" name="Straight Connector 21"/>
          <p:cNvCxnSpPr/>
          <p:nvPr userDrawn="1"/>
        </p:nvCxnSpPr>
        <p:spPr>
          <a:xfrm>
            <a:off x="15233650" y="3825875"/>
            <a:ext cx="2743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12"/>
          </p:nvPr>
        </p:nvSpPr>
        <p:spPr>
          <a:xfrm>
            <a:off x="13862050" y="4222131"/>
            <a:ext cx="5486400" cy="3794744"/>
          </a:xfrm>
        </p:spPr>
        <p:txBody>
          <a:bodyPr/>
          <a:lstStyle>
            <a:lvl1pPr algn="ctr">
              <a:defRPr sz="4800">
                <a:latin typeface="Helvetica" charset="0"/>
                <a:ea typeface="Helvetica" charset="0"/>
                <a:cs typeface="Helvetica" charset="0"/>
              </a:defRPr>
            </a:lvl1pPr>
          </a:lstStyle>
          <a:p>
            <a:pPr lvl="0"/>
            <a:r>
              <a:rPr lang="en-US"/>
              <a:t>Click to edit Master text styles</a:t>
            </a:r>
          </a:p>
        </p:txBody>
      </p:sp>
      <p:sp>
        <p:nvSpPr>
          <p:cNvPr id="24" name="Text Placeholder 13"/>
          <p:cNvSpPr>
            <a:spLocks noGrp="1"/>
          </p:cNvSpPr>
          <p:nvPr>
            <p:ph type="body" sz="quarter" idx="16"/>
          </p:nvPr>
        </p:nvSpPr>
        <p:spPr>
          <a:xfrm>
            <a:off x="762000" y="1213629"/>
            <a:ext cx="5486400" cy="2215991"/>
          </a:xfrm>
        </p:spPr>
        <p:txBody>
          <a:bodyPr anchor="b"/>
          <a:lstStyle>
            <a:lvl1pPr algn="ctr">
              <a:defRPr sz="4800" b="1" cap="all" baseline="0">
                <a:solidFill>
                  <a:schemeClr val="accent1"/>
                </a:solidFill>
                <a:latin typeface="Helvetica" charset="0"/>
                <a:ea typeface="Helvetica" charset="0"/>
                <a:cs typeface="Helvetica" charset="0"/>
              </a:defRPr>
            </a:lvl1pPr>
          </a:lstStyle>
          <a:p>
            <a:pPr lvl="0"/>
            <a:r>
              <a:rPr lang="en-US"/>
              <a:t>Click to edit Master text styles</a:t>
            </a:r>
          </a:p>
        </p:txBody>
      </p:sp>
      <p:sp>
        <p:nvSpPr>
          <p:cNvPr id="25" name="Text Placeholder 13"/>
          <p:cNvSpPr>
            <a:spLocks noGrp="1"/>
          </p:cNvSpPr>
          <p:nvPr>
            <p:ph type="body" sz="quarter" idx="17"/>
          </p:nvPr>
        </p:nvSpPr>
        <p:spPr>
          <a:xfrm>
            <a:off x="7308850" y="1228885"/>
            <a:ext cx="5486400" cy="2215991"/>
          </a:xfrm>
        </p:spPr>
        <p:txBody>
          <a:bodyPr anchor="b"/>
          <a:lstStyle>
            <a:lvl1pPr algn="ctr">
              <a:defRPr sz="4800" b="1" cap="all" baseline="0">
                <a:solidFill>
                  <a:schemeClr val="accent4"/>
                </a:solidFill>
                <a:latin typeface="Helvetica" charset="0"/>
                <a:ea typeface="Helvetica" charset="0"/>
                <a:cs typeface="Helvetica" charset="0"/>
              </a:defRPr>
            </a:lvl1pPr>
          </a:lstStyle>
          <a:p>
            <a:pPr lvl="0"/>
            <a:r>
              <a:rPr lang="en-US"/>
              <a:t>Click to edit Master text styles</a:t>
            </a:r>
          </a:p>
        </p:txBody>
      </p:sp>
      <p:sp>
        <p:nvSpPr>
          <p:cNvPr id="26" name="Text Placeholder 13"/>
          <p:cNvSpPr>
            <a:spLocks noGrp="1"/>
          </p:cNvSpPr>
          <p:nvPr>
            <p:ph type="body" sz="quarter" idx="18"/>
          </p:nvPr>
        </p:nvSpPr>
        <p:spPr>
          <a:xfrm>
            <a:off x="13862050" y="1228885"/>
            <a:ext cx="5486400" cy="2215991"/>
          </a:xfrm>
        </p:spPr>
        <p:txBody>
          <a:bodyPr anchor="b"/>
          <a:lstStyle>
            <a:lvl1pPr algn="ctr">
              <a:defRPr sz="4800" b="1" cap="all" baseline="0">
                <a:solidFill>
                  <a:schemeClr val="tx2"/>
                </a:solidFill>
                <a:latin typeface="Helvetica" charset="0"/>
                <a:ea typeface="Helvetica" charset="0"/>
                <a:cs typeface="Helvetica" charset="0"/>
              </a:defRPr>
            </a:lvl1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ll Quote">
    <p:bg>
      <p:bgPr>
        <a:solidFill>
          <a:schemeClr val="accent3"/>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8050" y="854075"/>
            <a:ext cx="1024128" cy="682752"/>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76850" y="9693275"/>
            <a:ext cx="1024128" cy="682752"/>
          </a:xfrm>
          <a:prstGeom prst="rect">
            <a:avLst/>
          </a:prstGeom>
        </p:spPr>
      </p:pic>
      <p:sp>
        <p:nvSpPr>
          <p:cNvPr id="9" name="Text Placeholder 8"/>
          <p:cNvSpPr>
            <a:spLocks noGrp="1"/>
          </p:cNvSpPr>
          <p:nvPr>
            <p:ph type="body" sz="quarter" idx="10" hasCustomPrompt="1"/>
          </p:nvPr>
        </p:nvSpPr>
        <p:spPr>
          <a:xfrm>
            <a:off x="2393950" y="1536827"/>
            <a:ext cx="15316200" cy="8156447"/>
          </a:xfrm>
          <a:ln>
            <a:noFill/>
          </a:ln>
        </p:spPr>
        <p:txBody>
          <a:bodyPr anchor="ctr"/>
          <a:lstStyle>
            <a:lvl1pPr algn="ctr">
              <a:defRPr sz="7200" b="0" baseline="0">
                <a:solidFill>
                  <a:schemeClr val="bg1"/>
                </a:solidFill>
                <a:latin typeface="Helvetica" charset="0"/>
                <a:ea typeface="Helvetica" charset="0"/>
                <a:cs typeface="Helvetica" charset="0"/>
              </a:defRPr>
            </a:lvl1pPr>
            <a:lvl2pPr algn="ctr">
              <a:defRPr sz="4800">
                <a:solidFill>
                  <a:schemeClr val="bg1"/>
                </a:solidFill>
                <a:latin typeface="Helvetica" charset="0"/>
                <a:ea typeface="Helvetica" charset="0"/>
                <a:cs typeface="Helvetica" charset="0"/>
              </a:defRPr>
            </a:lvl2pPr>
            <a:lvl3pPr algn="ctr">
              <a:defRPr sz="4800">
                <a:solidFill>
                  <a:schemeClr val="bg1"/>
                </a:solidFill>
                <a:latin typeface="Helvetica" charset="0"/>
                <a:ea typeface="Helvetica" charset="0"/>
                <a:cs typeface="Helvetica" charset="0"/>
              </a:defRPr>
            </a:lvl3pPr>
            <a:lvl4pPr algn="ctr">
              <a:defRPr sz="4800">
                <a:solidFill>
                  <a:schemeClr val="bg1"/>
                </a:solidFill>
                <a:latin typeface="Helvetica" charset="0"/>
                <a:ea typeface="Helvetica" charset="0"/>
                <a:cs typeface="Helvetica" charset="0"/>
              </a:defRPr>
            </a:lvl4pPr>
            <a:lvl5pPr algn="ctr">
              <a:defRPr sz="4800">
                <a:solidFill>
                  <a:schemeClr val="bg1"/>
                </a:solidFill>
                <a:latin typeface="Helvetica" charset="0"/>
                <a:ea typeface="Helvetica" charset="0"/>
                <a:cs typeface="Helvetica" charset="0"/>
              </a:defRPr>
            </a:lvl5pPr>
          </a:lstStyle>
          <a:p>
            <a:pPr lvl="0"/>
            <a:r>
              <a:rPr lang="en-US"/>
              <a:t>Quote placeholder, align to the center and middle</a:t>
            </a:r>
          </a:p>
        </p:txBody>
      </p:sp>
    </p:spTree>
    <p:extLst>
      <p:ext uri="{BB962C8B-B14F-4D97-AF65-F5344CB8AC3E}">
        <p14:creationId xmlns:p14="http://schemas.microsoft.com/office/powerpoint/2010/main" val="750597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screen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20104100" cy="11309350"/>
          </a:xfrm>
        </p:spPr>
        <p:txBody>
          <a:bodyPr/>
          <a:lstStyle/>
          <a:p>
            <a:endParaRPr lang="en-US"/>
          </a:p>
        </p:txBody>
      </p:sp>
    </p:spTree>
    <p:extLst>
      <p:ext uri="{BB962C8B-B14F-4D97-AF65-F5344CB8AC3E}">
        <p14:creationId xmlns:p14="http://schemas.microsoft.com/office/powerpoint/2010/main" val="1289335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3"/>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0" y="4916011"/>
            <a:ext cx="20104100" cy="1477328"/>
          </a:xfrm>
          <a:ln>
            <a:noFill/>
          </a:ln>
        </p:spPr>
        <p:txBody>
          <a:bodyPr anchor="ctr"/>
          <a:lstStyle>
            <a:lvl1pPr algn="ctr">
              <a:defRPr sz="9600" b="1" baseline="0">
                <a:solidFill>
                  <a:schemeClr val="bg1"/>
                </a:solidFill>
                <a:latin typeface="Helvetica" charset="0"/>
                <a:ea typeface="Helvetica" charset="0"/>
                <a:cs typeface="Helvetica" charset="0"/>
              </a:defRPr>
            </a:lvl1pPr>
            <a:lvl2pPr algn="ctr">
              <a:defRPr sz="4800">
                <a:solidFill>
                  <a:schemeClr val="bg1"/>
                </a:solidFill>
                <a:latin typeface="Helvetica" charset="0"/>
                <a:ea typeface="Helvetica" charset="0"/>
                <a:cs typeface="Helvetica" charset="0"/>
              </a:defRPr>
            </a:lvl2pPr>
            <a:lvl3pPr algn="ctr">
              <a:defRPr sz="4800">
                <a:solidFill>
                  <a:schemeClr val="bg1"/>
                </a:solidFill>
                <a:latin typeface="Helvetica" charset="0"/>
                <a:ea typeface="Helvetica" charset="0"/>
                <a:cs typeface="Helvetica" charset="0"/>
              </a:defRPr>
            </a:lvl3pPr>
            <a:lvl4pPr algn="ctr">
              <a:defRPr sz="4800">
                <a:solidFill>
                  <a:schemeClr val="bg1"/>
                </a:solidFill>
                <a:latin typeface="Helvetica" charset="0"/>
                <a:ea typeface="Helvetica" charset="0"/>
                <a:cs typeface="Helvetica" charset="0"/>
              </a:defRPr>
            </a:lvl4pPr>
            <a:lvl5pPr algn="ctr">
              <a:defRPr sz="4800">
                <a:solidFill>
                  <a:schemeClr val="bg1"/>
                </a:solidFill>
                <a:latin typeface="Helvetica" charset="0"/>
                <a:ea typeface="Helvetica" charset="0"/>
                <a:cs typeface="Helvetica" charset="0"/>
              </a:defRPr>
            </a:lvl5pPr>
          </a:lstStyle>
          <a:p>
            <a:pPr lvl="0"/>
            <a:r>
              <a:rPr lang="en-US" dirty="0"/>
              <a:t>Thank you!</a:t>
            </a:r>
          </a:p>
        </p:txBody>
      </p:sp>
      <p:pic>
        <p:nvPicPr>
          <p:cNvPr id="2" name="Picture 1">
            <a:extLst>
              <a:ext uri="{FF2B5EF4-FFF2-40B4-BE49-F238E27FC236}">
                <a16:creationId xmlns:a16="http://schemas.microsoft.com/office/drawing/2014/main" id="{75F98E4C-16AE-3FC1-E04B-899276ACB7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920750" y="9760473"/>
            <a:ext cx="2262599" cy="1123247"/>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ground ima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96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t="15228" b="15228"/>
          <a:stretch/>
        </p:blipFill>
        <p:spPr>
          <a:xfrm>
            <a:off x="0" y="-17929"/>
            <a:ext cx="20104099" cy="7864475"/>
          </a:xfrm>
          <a:prstGeom prst="rect">
            <a:avLst/>
          </a:prstGeom>
          <a:blipFill>
            <a:blip r:embed="rId3">
              <a:extLst>
                <a:ext uri="{28A0092B-C50C-407E-A947-70E740481C1C}">
                  <a14:useLocalDpi xmlns:a14="http://schemas.microsoft.com/office/drawing/2010/main" val="0"/>
                </a:ext>
              </a:extLst>
            </a:blip>
            <a:stretch>
              <a:fillRect/>
            </a:stretch>
          </a:blipFill>
        </p:spPr>
      </p:pic>
      <p:sp>
        <p:nvSpPr>
          <p:cNvPr id="7" name="Holder 2"/>
          <p:cNvSpPr>
            <a:spLocks noGrp="1"/>
          </p:cNvSpPr>
          <p:nvPr>
            <p:ph type="ctrTitle" hasCustomPrompt="1"/>
          </p:nvPr>
        </p:nvSpPr>
        <p:spPr>
          <a:xfrm>
            <a:off x="1289050" y="8397875"/>
            <a:ext cx="17088486" cy="1107996"/>
          </a:xfrm>
          <a:prstGeom prst="rect">
            <a:avLst/>
          </a:prstGeom>
        </p:spPr>
        <p:txBody>
          <a:bodyPr wrap="square" lIns="0" tIns="0" rIns="0" bIns="0" anchor="t">
            <a:spAutoFit/>
          </a:bodyPr>
          <a:lstStyle>
            <a:lvl1pPr algn="l">
              <a:defRPr sz="7200">
                <a:solidFill>
                  <a:schemeClr val="tx1"/>
                </a:solidFill>
              </a:defRPr>
            </a:lvl1pPr>
          </a:lstStyle>
          <a:p>
            <a:r>
              <a:rPr lang="en-US"/>
              <a:t>SECTION TITLE VERSION ONE</a:t>
            </a:r>
          </a:p>
        </p:txBody>
      </p:sp>
    </p:spTree>
    <p:extLst>
      <p:ext uri="{BB962C8B-B14F-4D97-AF65-F5344CB8AC3E}">
        <p14:creationId xmlns:p14="http://schemas.microsoft.com/office/powerpoint/2010/main" val="530511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with phot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6871" r="43095"/>
          <a:stretch/>
        </p:blipFill>
        <p:spPr>
          <a:xfrm>
            <a:off x="10052050" y="0"/>
            <a:ext cx="10059604" cy="11309349"/>
          </a:xfrm>
          <a:prstGeom prst="rect">
            <a:avLst/>
          </a:prstGeom>
        </p:spPr>
      </p:pic>
      <p:sp>
        <p:nvSpPr>
          <p:cNvPr id="7" name="Holder 2"/>
          <p:cNvSpPr>
            <a:spLocks noGrp="1"/>
          </p:cNvSpPr>
          <p:nvPr>
            <p:ph type="ctrTitle" hasCustomPrompt="1"/>
          </p:nvPr>
        </p:nvSpPr>
        <p:spPr>
          <a:xfrm>
            <a:off x="11743764" y="3992682"/>
            <a:ext cx="7985685" cy="3323987"/>
          </a:xfrm>
          <a:prstGeom prst="rect">
            <a:avLst/>
          </a:prstGeom>
        </p:spPr>
        <p:txBody>
          <a:bodyPr wrap="square" lIns="0" tIns="0" rIns="0" bIns="0" anchor="ctr">
            <a:spAutoFit/>
          </a:bodyPr>
          <a:lstStyle>
            <a:lvl1pPr algn="ctr">
              <a:defRPr sz="7200">
                <a:solidFill>
                  <a:schemeClr val="bg1"/>
                </a:solidFill>
              </a:defRPr>
            </a:lvl1pPr>
          </a:lstStyle>
          <a:p>
            <a:r>
              <a:rPr lang="en-US" dirty="0"/>
              <a:t>SECTION TITLE VERSION TWO:</a:t>
            </a:r>
            <a:br>
              <a:rPr lang="en-US" dirty="0"/>
            </a:br>
            <a:r>
              <a:rPr lang="en-US" dirty="0"/>
              <a:t>WITH PICTURE</a:t>
            </a:r>
          </a:p>
        </p:txBody>
      </p:sp>
      <p:sp>
        <p:nvSpPr>
          <p:cNvPr id="9" name="Picture Placeholder 8"/>
          <p:cNvSpPr>
            <a:spLocks noGrp="1"/>
          </p:cNvSpPr>
          <p:nvPr>
            <p:ph type="pic" sz="quarter" idx="10"/>
          </p:nvPr>
        </p:nvSpPr>
        <p:spPr>
          <a:xfrm>
            <a:off x="0" y="0"/>
            <a:ext cx="10052050" cy="11309350"/>
          </a:xfrm>
        </p:spPr>
        <p:txBody>
          <a:bodyPr/>
          <a:lstStyle/>
          <a:p>
            <a:endParaRPr lang="en-US"/>
          </a:p>
        </p:txBody>
      </p:sp>
    </p:spTree>
    <p:extLst>
      <p:ext uri="{BB962C8B-B14F-4D97-AF65-F5344CB8AC3E}">
        <p14:creationId xmlns:p14="http://schemas.microsoft.com/office/powerpoint/2010/main" val="102592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Holder 2"/>
          <p:cNvSpPr>
            <a:spLocks noGrp="1"/>
          </p:cNvSpPr>
          <p:nvPr>
            <p:ph type="ctrTitle"/>
          </p:nvPr>
        </p:nvSpPr>
        <p:spPr>
          <a:xfrm>
            <a:off x="1507807" y="473075"/>
            <a:ext cx="17088486" cy="1384995"/>
          </a:xfrm>
          <a:prstGeom prst="rect">
            <a:avLst/>
          </a:prstGeom>
        </p:spPr>
        <p:txBody>
          <a:bodyPr wrap="square" lIns="0" tIns="0" rIns="0" bIns="0">
            <a:spAutoFit/>
          </a:bodyPr>
          <a:lstStyle>
            <a:lvl1pPr algn="ctr">
              <a:defRPr sz="9000">
                <a:solidFill>
                  <a:schemeClr val="tx1"/>
                </a:solidFill>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3" name="object 2"/>
          <p:cNvSpPr/>
          <p:nvPr userDrawn="1"/>
        </p:nvSpPr>
        <p:spPr>
          <a:xfrm>
            <a:off x="0" y="0"/>
            <a:ext cx="20104099" cy="2588402"/>
          </a:xfrm>
          <a:prstGeom prst="rect">
            <a:avLst/>
          </a:prstGeom>
          <a:solidFill>
            <a:schemeClr val="accent3"/>
          </a:solidFill>
        </p:spPr>
        <p:txBody>
          <a:bodyPr wrap="square" lIns="0" tIns="0" rIns="0" bIns="0" rtlCol="0"/>
          <a:lstStyle/>
          <a:p>
            <a:endParaRPr/>
          </a:p>
        </p:txBody>
      </p:sp>
      <p:sp>
        <p:nvSpPr>
          <p:cNvPr id="11" name="Content Placeholder 10"/>
          <p:cNvSpPr>
            <a:spLocks noGrp="1"/>
          </p:cNvSpPr>
          <p:nvPr>
            <p:ph sz="quarter" idx="10"/>
          </p:nvPr>
        </p:nvSpPr>
        <p:spPr>
          <a:xfrm>
            <a:off x="2736850" y="3201154"/>
            <a:ext cx="14630400" cy="7482721"/>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p:txBody>
      </p:sp>
      <p:sp>
        <p:nvSpPr>
          <p:cNvPr id="12" name="Holder 2"/>
          <p:cNvSpPr>
            <a:spLocks noGrp="1"/>
          </p:cNvSpPr>
          <p:nvPr>
            <p:ph type="ctrTitle" hasCustomPrompt="1"/>
          </p:nvPr>
        </p:nvSpPr>
        <p:spPr>
          <a:xfrm>
            <a:off x="2736850" y="736679"/>
            <a:ext cx="14630400" cy="1107996"/>
          </a:xfrm>
          <a:prstGeom prst="rect">
            <a:avLst/>
          </a:prstGeom>
        </p:spPr>
        <p:txBody>
          <a:bodyPr wrap="square" lIns="0" tIns="0" rIns="0" bIns="0" anchor="ctr">
            <a:spAutoFit/>
          </a:bodyPr>
          <a:lstStyle>
            <a:lvl1pPr algn="ctr">
              <a:defRPr sz="7200">
                <a:solidFill>
                  <a:schemeClr val="bg1"/>
                </a:solidFill>
              </a:defRPr>
            </a:lvl1pPr>
          </a:lstStyle>
          <a:p>
            <a:r>
              <a:rPr lang="en-US"/>
              <a:t>Click to add a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with photo">
    <p:bg>
      <p:bgPr>
        <a:solidFill>
          <a:schemeClr val="bg1"/>
        </a:solidFill>
        <a:effectLst/>
      </p:bgPr>
    </p:bg>
    <p:spTree>
      <p:nvGrpSpPr>
        <p:cNvPr id="1" name=""/>
        <p:cNvGrpSpPr/>
        <p:nvPr/>
      </p:nvGrpSpPr>
      <p:grpSpPr>
        <a:xfrm>
          <a:off x="0" y="0"/>
          <a:ext cx="0" cy="0"/>
          <a:chOff x="0" y="0"/>
          <a:chExt cx="0" cy="0"/>
        </a:xfrm>
      </p:grpSpPr>
      <p:sp>
        <p:nvSpPr>
          <p:cNvPr id="9" name="Content Placeholder 10"/>
          <p:cNvSpPr>
            <a:spLocks noGrp="1"/>
          </p:cNvSpPr>
          <p:nvPr>
            <p:ph sz="quarter" idx="10"/>
          </p:nvPr>
        </p:nvSpPr>
        <p:spPr>
          <a:xfrm>
            <a:off x="831850" y="3192953"/>
            <a:ext cx="11125200" cy="6943897"/>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p:txBody>
      </p:sp>
      <p:sp>
        <p:nvSpPr>
          <p:cNvPr id="10" name="Picture Placeholder 9"/>
          <p:cNvSpPr>
            <a:spLocks noGrp="1"/>
          </p:cNvSpPr>
          <p:nvPr>
            <p:ph type="pic" sz="quarter" idx="11"/>
          </p:nvPr>
        </p:nvSpPr>
        <p:spPr>
          <a:xfrm>
            <a:off x="12321761" y="3187410"/>
            <a:ext cx="6949440" cy="6949440"/>
          </a:xfrm>
        </p:spPr>
        <p:txBody>
          <a:bodyPr/>
          <a:lstStyle/>
          <a:p>
            <a:endParaRPr lang="en-US"/>
          </a:p>
        </p:txBody>
      </p:sp>
      <p:sp>
        <p:nvSpPr>
          <p:cNvPr id="12" name="object 2"/>
          <p:cNvSpPr/>
          <p:nvPr userDrawn="1"/>
        </p:nvSpPr>
        <p:spPr>
          <a:xfrm>
            <a:off x="0" y="0"/>
            <a:ext cx="20104099" cy="2588402"/>
          </a:xfrm>
          <a:prstGeom prst="rect">
            <a:avLst/>
          </a:prstGeom>
          <a:solidFill>
            <a:schemeClr val="accent3"/>
          </a:solidFill>
        </p:spPr>
        <p:txBody>
          <a:bodyPr wrap="square" lIns="0" tIns="0" rIns="0" bIns="0" rtlCol="0" anchor="ctr"/>
          <a:lstStyle/>
          <a:p>
            <a:endParaRPr/>
          </a:p>
        </p:txBody>
      </p:sp>
      <p:sp>
        <p:nvSpPr>
          <p:cNvPr id="13" name="Holder 2"/>
          <p:cNvSpPr>
            <a:spLocks noGrp="1"/>
          </p:cNvSpPr>
          <p:nvPr>
            <p:ph type="ctrTitle"/>
          </p:nvPr>
        </p:nvSpPr>
        <p:spPr>
          <a:xfrm>
            <a:off x="831849" y="736679"/>
            <a:ext cx="18439351" cy="1107996"/>
          </a:xfrm>
          <a:prstGeom prst="rect">
            <a:avLst/>
          </a:prstGeom>
        </p:spPr>
        <p:txBody>
          <a:bodyPr wrap="square" lIns="0" tIns="0" rIns="0" bIns="0" anchor="t">
            <a:spAutoFit/>
          </a:bodyPr>
          <a:lstStyle>
            <a:lvl1pPr algn="ctr">
              <a:defRPr sz="7200">
                <a:solidFill>
                  <a:schemeClr val="bg1"/>
                </a:solidFill>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Content Placeholder 10"/>
          <p:cNvSpPr>
            <a:spLocks noGrp="1"/>
          </p:cNvSpPr>
          <p:nvPr>
            <p:ph sz="quarter" idx="10"/>
          </p:nvPr>
        </p:nvSpPr>
        <p:spPr>
          <a:xfrm>
            <a:off x="2736850" y="2301875"/>
            <a:ext cx="14630400" cy="8077200"/>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p:txBody>
      </p:sp>
      <p:sp>
        <p:nvSpPr>
          <p:cNvPr id="7" name="Holder 2"/>
          <p:cNvSpPr>
            <a:spLocks noGrp="1"/>
          </p:cNvSpPr>
          <p:nvPr>
            <p:ph type="ctrTitle"/>
          </p:nvPr>
        </p:nvSpPr>
        <p:spPr>
          <a:xfrm>
            <a:off x="2736850" y="584279"/>
            <a:ext cx="14630400" cy="1107996"/>
          </a:xfrm>
          <a:prstGeom prst="rect">
            <a:avLst/>
          </a:prstGeom>
        </p:spPr>
        <p:txBody>
          <a:bodyPr wrap="square" lIns="0" tIns="0" rIns="0" bIns="0" anchor="ctr">
            <a:spAutoFit/>
          </a:bodyPr>
          <a:lstStyle>
            <a:lvl1pPr algn="ctr">
              <a:defRPr sz="7200">
                <a:solidFill>
                  <a:schemeClr val="accent1"/>
                </a:solidFill>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ontent with photo">
    <p:bg>
      <p:bgPr>
        <a:solidFill>
          <a:schemeClr val="bg1"/>
        </a:solidFill>
        <a:effectLst/>
      </p:bgPr>
    </p:bg>
    <p:spTree>
      <p:nvGrpSpPr>
        <p:cNvPr id="1" name=""/>
        <p:cNvGrpSpPr/>
        <p:nvPr/>
      </p:nvGrpSpPr>
      <p:grpSpPr>
        <a:xfrm>
          <a:off x="0" y="0"/>
          <a:ext cx="0" cy="0"/>
          <a:chOff x="0" y="0"/>
          <a:chExt cx="0" cy="0"/>
        </a:xfrm>
      </p:grpSpPr>
      <p:sp>
        <p:nvSpPr>
          <p:cNvPr id="6" name="Holder 2"/>
          <p:cNvSpPr>
            <a:spLocks noGrp="1"/>
          </p:cNvSpPr>
          <p:nvPr>
            <p:ph type="ctrTitle"/>
          </p:nvPr>
        </p:nvSpPr>
        <p:spPr>
          <a:xfrm>
            <a:off x="924339" y="584279"/>
            <a:ext cx="18439351" cy="1107996"/>
          </a:xfrm>
          <a:prstGeom prst="rect">
            <a:avLst/>
          </a:prstGeom>
        </p:spPr>
        <p:txBody>
          <a:bodyPr wrap="square" lIns="0" tIns="0" rIns="0" bIns="0" anchor="ctr">
            <a:spAutoFit/>
          </a:bodyPr>
          <a:lstStyle>
            <a:lvl1pPr algn="ctr">
              <a:defRPr sz="7200">
                <a:solidFill>
                  <a:schemeClr val="accent1"/>
                </a:solidFill>
              </a:defRPr>
            </a:lvl1pPr>
          </a:lstStyle>
          <a:p>
            <a:endParaRPr lang="en-US"/>
          </a:p>
        </p:txBody>
      </p:sp>
      <p:sp>
        <p:nvSpPr>
          <p:cNvPr id="11" name="Content Placeholder 10"/>
          <p:cNvSpPr>
            <a:spLocks noGrp="1"/>
          </p:cNvSpPr>
          <p:nvPr>
            <p:ph sz="quarter" idx="10"/>
          </p:nvPr>
        </p:nvSpPr>
        <p:spPr>
          <a:xfrm>
            <a:off x="924339" y="2530475"/>
            <a:ext cx="11125200" cy="6949440"/>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p:txBody>
      </p:sp>
      <p:sp>
        <p:nvSpPr>
          <p:cNvPr id="12" name="Picture Placeholder 9"/>
          <p:cNvSpPr>
            <a:spLocks noGrp="1"/>
          </p:cNvSpPr>
          <p:nvPr>
            <p:ph type="pic" sz="quarter" idx="11"/>
          </p:nvPr>
        </p:nvSpPr>
        <p:spPr>
          <a:xfrm>
            <a:off x="12414250" y="2530475"/>
            <a:ext cx="6949440" cy="694944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e Two">
    <p:spTree>
      <p:nvGrpSpPr>
        <p:cNvPr id="1" name=""/>
        <p:cNvGrpSpPr/>
        <p:nvPr/>
      </p:nvGrpSpPr>
      <p:grpSpPr>
        <a:xfrm>
          <a:off x="0" y="0"/>
          <a:ext cx="0" cy="0"/>
          <a:chOff x="0" y="0"/>
          <a:chExt cx="0" cy="0"/>
        </a:xfrm>
      </p:grpSpPr>
      <p:cxnSp>
        <p:nvCxnSpPr>
          <p:cNvPr id="9" name="Straight Connector 8"/>
          <p:cNvCxnSpPr/>
          <p:nvPr userDrawn="1"/>
        </p:nvCxnSpPr>
        <p:spPr>
          <a:xfrm>
            <a:off x="2585968" y="3521075"/>
            <a:ext cx="5486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2118975" y="3521075"/>
            <a:ext cx="54864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0"/>
          </p:nvPr>
        </p:nvSpPr>
        <p:spPr>
          <a:xfrm>
            <a:off x="757168" y="3902075"/>
            <a:ext cx="9144000" cy="5486400"/>
          </a:xfrm>
          <a:ln>
            <a:noFill/>
          </a:ln>
        </p:spPr>
        <p:txBody>
          <a:bodyPr/>
          <a:lstStyle>
            <a:lvl1pPr algn="ctr">
              <a:defRPr sz="4800">
                <a:latin typeface="Helvetica" charset="0"/>
                <a:ea typeface="Helvetica" charset="0"/>
                <a:cs typeface="Helvetica" charset="0"/>
              </a:defRPr>
            </a:lvl1pPr>
          </a:lstStyle>
          <a:p>
            <a:pPr lvl="0"/>
            <a:r>
              <a:rPr lang="en-US"/>
              <a:t>Click to edit Master text styles</a:t>
            </a:r>
          </a:p>
        </p:txBody>
      </p:sp>
      <p:sp>
        <p:nvSpPr>
          <p:cNvPr id="13" name="Text Placeholder 13"/>
          <p:cNvSpPr>
            <a:spLocks noGrp="1"/>
          </p:cNvSpPr>
          <p:nvPr>
            <p:ph type="body" sz="quarter" idx="11"/>
          </p:nvPr>
        </p:nvSpPr>
        <p:spPr>
          <a:xfrm>
            <a:off x="10290175" y="3917331"/>
            <a:ext cx="9144000" cy="5471144"/>
          </a:xfrm>
          <a:ln>
            <a:noFill/>
          </a:ln>
        </p:spPr>
        <p:txBody>
          <a:bodyPr/>
          <a:lstStyle>
            <a:lvl1pPr algn="ctr">
              <a:defRPr sz="4800">
                <a:latin typeface="Helvetica" charset="0"/>
                <a:ea typeface="Helvetica" charset="0"/>
                <a:cs typeface="Helvetica" charset="0"/>
              </a:defRPr>
            </a:lvl1pPr>
          </a:lstStyle>
          <a:p>
            <a:pPr lvl="0"/>
            <a:r>
              <a:rPr lang="en-US"/>
              <a:t>Click to edit Master text styles</a:t>
            </a:r>
          </a:p>
        </p:txBody>
      </p:sp>
      <p:sp>
        <p:nvSpPr>
          <p:cNvPr id="16" name="Text Placeholder 3"/>
          <p:cNvSpPr>
            <a:spLocks noGrp="1"/>
          </p:cNvSpPr>
          <p:nvPr>
            <p:ph type="body" sz="quarter" idx="13"/>
          </p:nvPr>
        </p:nvSpPr>
        <p:spPr>
          <a:xfrm>
            <a:off x="757238" y="1708642"/>
            <a:ext cx="9144000" cy="1477328"/>
          </a:xfrm>
        </p:spPr>
        <p:txBody>
          <a:bodyPr anchor="b"/>
          <a:lstStyle>
            <a:lvl1pPr algn="ctr">
              <a:defRPr sz="4800" b="1" cap="all" baseline="0">
                <a:solidFill>
                  <a:schemeClr val="accent1"/>
                </a:solidFill>
                <a:latin typeface="Helvetica" charset="0"/>
                <a:ea typeface="Helvetica" charset="0"/>
                <a:cs typeface="Helvetica" charset="0"/>
              </a:defRPr>
            </a:lvl1pPr>
          </a:lstStyle>
          <a:p>
            <a:pPr lvl="0"/>
            <a:r>
              <a:rPr lang="en-US"/>
              <a:t>Click to edit Master text styles</a:t>
            </a:r>
          </a:p>
        </p:txBody>
      </p:sp>
      <p:sp>
        <p:nvSpPr>
          <p:cNvPr id="17" name="Text Placeholder 3"/>
          <p:cNvSpPr>
            <a:spLocks noGrp="1"/>
          </p:cNvSpPr>
          <p:nvPr>
            <p:ph type="body" sz="quarter" idx="14"/>
          </p:nvPr>
        </p:nvSpPr>
        <p:spPr>
          <a:xfrm>
            <a:off x="10290175" y="1732984"/>
            <a:ext cx="9144000" cy="1477328"/>
          </a:xfrm>
        </p:spPr>
        <p:txBody>
          <a:bodyPr anchor="b"/>
          <a:lstStyle>
            <a:lvl1pPr algn="ctr">
              <a:defRPr sz="4800" b="1" cap="all" baseline="0">
                <a:solidFill>
                  <a:schemeClr val="accent4"/>
                </a:solidFill>
                <a:latin typeface="Helvetica" charset="0"/>
                <a:ea typeface="Helvetica" charset="0"/>
                <a:cs typeface="Helvetica" charset="0"/>
              </a:defRPr>
            </a:lvl1pPr>
          </a:lstStyle>
          <a:p>
            <a:pPr lvl="0"/>
            <a:r>
              <a:rPr lang="en-US"/>
              <a:t>Click to edit Master text styles</a:t>
            </a:r>
          </a:p>
        </p:txBody>
      </p:sp>
    </p:spTree>
    <p:extLst>
      <p:ext uri="{BB962C8B-B14F-4D97-AF65-F5344CB8AC3E}">
        <p14:creationId xmlns:p14="http://schemas.microsoft.com/office/powerpoint/2010/main" val="181585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36850" y="845912"/>
            <a:ext cx="14630400" cy="930275"/>
          </a:xfrm>
          <a:prstGeom prst="rect">
            <a:avLst/>
          </a:prstGeom>
        </p:spPr>
        <p:txBody>
          <a:bodyPr wrap="square" lIns="0" tIns="0" rIns="0" bIns="0">
            <a:spAutoFit/>
          </a:bodyPr>
          <a:lstStyle>
            <a:lvl1pPr>
              <a:defRPr sz="5900" b="1" i="0">
                <a:solidFill>
                  <a:srgbClr val="00AFDB"/>
                </a:solidFill>
                <a:latin typeface="Helvetica"/>
                <a:cs typeface="Helvetica"/>
              </a:defRPr>
            </a:lvl1pPr>
          </a:lstStyle>
          <a:p>
            <a:endParaRPr dirty="0"/>
          </a:p>
        </p:txBody>
      </p:sp>
      <p:sp>
        <p:nvSpPr>
          <p:cNvPr id="3" name="Holder 3"/>
          <p:cNvSpPr>
            <a:spLocks noGrp="1"/>
          </p:cNvSpPr>
          <p:nvPr>
            <p:ph type="body" idx="1"/>
          </p:nvPr>
        </p:nvSpPr>
        <p:spPr>
          <a:xfrm>
            <a:off x="2736850" y="2632285"/>
            <a:ext cx="14630400" cy="7770324"/>
          </a:xfrm>
          <a:prstGeom prst="rect">
            <a:avLst/>
          </a:prstGeom>
        </p:spPr>
        <p:txBody>
          <a:bodyPr wrap="square" lIns="0" tIns="0" rIns="0" bIns="0">
            <a:spAutoFit/>
          </a:bodyPr>
          <a:lstStyle>
            <a:lvl1pPr>
              <a:defRPr b="0" i="0">
                <a:solidFill>
                  <a:schemeClr val="tx1"/>
                </a:solidFill>
              </a:defRPr>
            </a:lvl1p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2" r:id="rId4"/>
    <p:sldLayoutId id="2147483663" r:id="rId5"/>
    <p:sldLayoutId id="2147483664" r:id="rId6"/>
    <p:sldLayoutId id="2147483665"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defRPr>
          <a:solidFill>
            <a:schemeClr val="accent3"/>
          </a:solidFill>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commons.wikimedia.org/wiki/File:Africa-outline.pn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luna.ipas.org/Communications/center/Image%20Library/US_woman_hugging_teen_girl_Ipas_08.jp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ctrTitle"/>
          </p:nvPr>
        </p:nvSpPr>
        <p:spPr>
          <a:xfrm>
            <a:off x="1703295" y="4269681"/>
            <a:ext cx="17430830" cy="2769989"/>
          </a:xfrm>
        </p:spPr>
        <p:txBody>
          <a:bodyPr anchor="ctr"/>
          <a:lstStyle/>
          <a:p>
            <a:r>
              <a:rPr lang="en-US" dirty="0">
                <a:latin typeface="Arial" panose="020B0604020202020204" pitchFamily="34" charset="0"/>
                <a:cs typeface="Arial" panose="020B0604020202020204" pitchFamily="34" charset="0"/>
              </a:rPr>
              <a:t>Overview of Unsafe Abortion and Abortion Rights</a:t>
            </a:r>
          </a:p>
        </p:txBody>
      </p:sp>
      <p:pic>
        <p:nvPicPr>
          <p:cNvPr id="3" name="Picture 2">
            <a:extLst>
              <a:ext uri="{FF2B5EF4-FFF2-40B4-BE49-F238E27FC236}">
                <a16:creationId xmlns:a16="http://schemas.microsoft.com/office/drawing/2014/main" id="{04D10FFE-4C16-2F41-B568-CB8884BC7B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05684" y="604195"/>
            <a:ext cx="3965610" cy="1550654"/>
          </a:xfrm>
          <a:prstGeom prst="rect">
            <a:avLst/>
          </a:prstGeom>
        </p:spPr>
      </p:pic>
    </p:spTree>
    <p:extLst>
      <p:ext uri="{BB962C8B-B14F-4D97-AF65-F5344CB8AC3E}">
        <p14:creationId xmlns:p14="http://schemas.microsoft.com/office/powerpoint/2010/main" val="506760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91C00BF-965E-46CB-B5E0-E6492E1635F7}"/>
              </a:ext>
            </a:extLst>
          </p:cNvPr>
          <p:cNvSpPr>
            <a:spLocks noGrp="1"/>
          </p:cNvSpPr>
          <p:nvPr>
            <p:ph sz="quarter" idx="10"/>
          </p:nvPr>
        </p:nvSpPr>
        <p:spPr>
          <a:xfrm>
            <a:off x="1212850" y="3201154"/>
            <a:ext cx="8382000" cy="6555641"/>
          </a:xfrm>
        </p:spPr>
        <p:txBody>
          <a:bodyPr/>
          <a:lstStyle/>
          <a:p>
            <a:r>
              <a:rPr lang="en-US" b="1" dirty="0">
                <a:solidFill>
                  <a:schemeClr val="accent1"/>
                </a:solidFill>
              </a:rPr>
              <a:t>Public health</a:t>
            </a:r>
          </a:p>
          <a:p>
            <a:pPr marL="685800" indent="-685800">
              <a:buClr>
                <a:schemeClr val="accent2"/>
              </a:buClr>
              <a:buFont typeface="Courier New" panose="02070309020205020404" pitchFamily="49" charset="0"/>
              <a:buChar char="o"/>
            </a:pPr>
            <a:r>
              <a:rPr lang="en-US" sz="4000" dirty="0"/>
              <a:t>Unsafe abortion is one of the leading causes of maternal mortality in developing countries worldwide</a:t>
            </a:r>
          </a:p>
          <a:p>
            <a:pPr marL="685800" indent="-685800">
              <a:buClr>
                <a:schemeClr val="accent2"/>
              </a:buClr>
              <a:buFont typeface="Courier New" panose="02070309020205020404" pitchFamily="49" charset="0"/>
              <a:buChar char="o"/>
            </a:pPr>
            <a:r>
              <a:rPr lang="en-US" sz="4000" dirty="0"/>
              <a:t>The resulting deaths and injuries are entirely preventable</a:t>
            </a:r>
          </a:p>
          <a:p>
            <a:endParaRPr lang="en-US" dirty="0"/>
          </a:p>
        </p:txBody>
      </p:sp>
      <p:sp>
        <p:nvSpPr>
          <p:cNvPr id="6" name="Title 5">
            <a:extLst>
              <a:ext uri="{FF2B5EF4-FFF2-40B4-BE49-F238E27FC236}">
                <a16:creationId xmlns:a16="http://schemas.microsoft.com/office/drawing/2014/main" id="{F5C23F08-0262-4CF5-BF26-5E2C90DA81BA}"/>
              </a:ext>
            </a:extLst>
          </p:cNvPr>
          <p:cNvSpPr>
            <a:spLocks noGrp="1"/>
          </p:cNvSpPr>
          <p:nvPr>
            <p:ph type="ctrTitle"/>
          </p:nvPr>
        </p:nvSpPr>
        <p:spPr>
          <a:xfrm>
            <a:off x="391491" y="736679"/>
            <a:ext cx="19329602" cy="1107996"/>
          </a:xfrm>
        </p:spPr>
        <p:txBody>
          <a:bodyPr/>
          <a:lstStyle/>
          <a:p>
            <a:r>
              <a:rPr lang="en-US" dirty="0"/>
              <a:t>Public health and human rights</a:t>
            </a:r>
          </a:p>
        </p:txBody>
      </p:sp>
      <p:sp>
        <p:nvSpPr>
          <p:cNvPr id="13" name="Content Placeholder 11">
            <a:extLst>
              <a:ext uri="{FF2B5EF4-FFF2-40B4-BE49-F238E27FC236}">
                <a16:creationId xmlns:a16="http://schemas.microsoft.com/office/drawing/2014/main" id="{07A390A9-0529-48D5-A447-26EC4B833AD6}"/>
              </a:ext>
            </a:extLst>
          </p:cNvPr>
          <p:cNvSpPr txBox="1">
            <a:spLocks/>
          </p:cNvSpPr>
          <p:nvPr/>
        </p:nvSpPr>
        <p:spPr>
          <a:xfrm>
            <a:off x="10737850" y="3201154"/>
            <a:ext cx="8305800" cy="7263527"/>
          </a:xfrm>
          <a:prstGeom prst="rect">
            <a:avLst/>
          </a:prstGeom>
        </p:spPr>
        <p:txBody>
          <a:bodyPr wrap="square" lIns="0" tIns="0" rIns="0" bIns="0">
            <a:spAutoFit/>
          </a:bodyPr>
          <a:lstStyle>
            <a:lvl1pPr marL="0">
              <a:spcAft>
                <a:spcPts val="3600"/>
              </a:spcAft>
              <a:defRPr sz="4800" b="0" i="0">
                <a:solidFill>
                  <a:schemeClr val="tx1"/>
                </a:solidFill>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b="1" kern="0">
                <a:solidFill>
                  <a:schemeClr val="accent1"/>
                </a:solidFill>
              </a:rPr>
              <a:t>Human rights</a:t>
            </a:r>
          </a:p>
          <a:p>
            <a:r>
              <a:rPr lang="en-US" sz="4000"/>
              <a:t>Criminalization of abortion and high rates of unsafe abortion violate women’s right to health. </a:t>
            </a:r>
          </a:p>
          <a:p>
            <a:pPr>
              <a:spcAft>
                <a:spcPts val="1200"/>
              </a:spcAft>
            </a:pPr>
            <a:r>
              <a:rPr lang="en-US" sz="4000"/>
              <a:t>Additionally, this violates women’s right to:</a:t>
            </a:r>
          </a:p>
          <a:p>
            <a:pPr lvl="1">
              <a:spcAft>
                <a:spcPts val="600"/>
              </a:spcAft>
              <a:buFont typeface="Courier New" panose="02070309020205020404" pitchFamily="49" charset="0"/>
              <a:buChar char="o"/>
            </a:pPr>
            <a:r>
              <a:rPr lang="en-US" sz="3600"/>
              <a:t>life</a:t>
            </a:r>
          </a:p>
          <a:p>
            <a:pPr lvl="1">
              <a:spcAft>
                <a:spcPts val="600"/>
              </a:spcAft>
              <a:buFont typeface="Courier New" panose="02070309020205020404" pitchFamily="49" charset="0"/>
              <a:buChar char="o"/>
            </a:pPr>
            <a:r>
              <a:rPr lang="en-US" sz="3600"/>
              <a:t>equality and non-discrimination</a:t>
            </a:r>
          </a:p>
          <a:p>
            <a:pPr lvl="1">
              <a:spcAft>
                <a:spcPts val="600"/>
              </a:spcAft>
              <a:buFont typeface="Courier New" panose="02070309020205020404" pitchFamily="49" charset="0"/>
              <a:buChar char="o"/>
            </a:pPr>
            <a:r>
              <a:rPr lang="en-US" sz="3600"/>
              <a:t>self-determination and to determine the number and spacing of children</a:t>
            </a:r>
          </a:p>
        </p:txBody>
      </p:sp>
    </p:spTree>
    <p:extLst>
      <p:ext uri="{BB962C8B-B14F-4D97-AF65-F5344CB8AC3E}">
        <p14:creationId xmlns:p14="http://schemas.microsoft.com/office/powerpoint/2010/main" val="4037386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F30B8-7C74-4E61-BB4B-51BF20125944}"/>
              </a:ext>
            </a:extLst>
          </p:cNvPr>
          <p:cNvSpPr>
            <a:spLocks noGrp="1"/>
          </p:cNvSpPr>
          <p:nvPr>
            <p:ph type="ctrTitle"/>
          </p:nvPr>
        </p:nvSpPr>
        <p:spPr>
          <a:xfrm>
            <a:off x="3380100" y="0"/>
            <a:ext cx="16414462" cy="7834184"/>
          </a:xfrm>
          <a:noFill/>
          <a:ln>
            <a:noFill/>
          </a:ln>
        </p:spPr>
        <p:txBody>
          <a:bodyPr vert="horz" lIns="91440" tIns="45720" rIns="91440" bIns="45720" rtlCol="0" anchor="ctr">
            <a:normAutofit/>
          </a:bodyPr>
          <a:lstStyle/>
          <a:p>
            <a:pPr rtl="0">
              <a:lnSpc>
                <a:spcPct val="90000"/>
              </a:lnSpc>
              <a:spcBef>
                <a:spcPct val="0"/>
              </a:spcBef>
            </a:pPr>
            <a:r>
              <a:rPr lang="en-US" sz="8800" kern="1200" dirty="0">
                <a:solidFill>
                  <a:srgbClr val="FFFFFF"/>
                </a:solidFill>
                <a:latin typeface="Helvetica" pitchFamily="2" charset="0"/>
                <a:cs typeface="+mj-cs"/>
              </a:rPr>
              <a:t>International human rights standards related to abortion</a:t>
            </a:r>
          </a:p>
        </p:txBody>
      </p:sp>
    </p:spTree>
    <p:extLst>
      <p:ext uri="{BB962C8B-B14F-4D97-AF65-F5344CB8AC3E}">
        <p14:creationId xmlns:p14="http://schemas.microsoft.com/office/powerpoint/2010/main" val="1614636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91C00BF-965E-46CB-B5E0-E6492E1635F7}"/>
              </a:ext>
            </a:extLst>
          </p:cNvPr>
          <p:cNvSpPr>
            <a:spLocks noGrp="1"/>
          </p:cNvSpPr>
          <p:nvPr>
            <p:ph sz="quarter" idx="10"/>
          </p:nvPr>
        </p:nvSpPr>
        <p:spPr>
          <a:xfrm>
            <a:off x="1212849" y="2876034"/>
            <a:ext cx="17796119" cy="8259326"/>
          </a:xfrm>
        </p:spPr>
        <p:txBody>
          <a:bodyPr/>
          <a:lstStyle/>
          <a:p>
            <a:pPr>
              <a:lnSpc>
                <a:spcPct val="90000"/>
              </a:lnSpc>
              <a:spcAft>
                <a:spcPts val="600"/>
              </a:spcAft>
            </a:pPr>
            <a:r>
              <a:rPr lang="en-US" sz="4000" dirty="0"/>
              <a:t>Human rights treaty monitoring bodies have provided authoritative interpretive guidance on abortion as a human right through general comments and concluding observations. Specifically:</a:t>
            </a:r>
          </a:p>
          <a:p>
            <a:pPr>
              <a:lnSpc>
                <a:spcPct val="90000"/>
              </a:lnSpc>
              <a:spcAft>
                <a:spcPts val="600"/>
              </a:spcAft>
            </a:pPr>
            <a:endParaRPr lang="en-US" sz="4000" dirty="0"/>
          </a:p>
          <a:p>
            <a:pPr lvl="1">
              <a:lnSpc>
                <a:spcPct val="90000"/>
              </a:lnSpc>
              <a:spcAft>
                <a:spcPts val="600"/>
              </a:spcAft>
            </a:pPr>
            <a:r>
              <a:rPr lang="en-US" sz="4000" dirty="0"/>
              <a:t>Maternal mortality due to unsafe abortion violates women’s </a:t>
            </a:r>
            <a:r>
              <a:rPr lang="en-US" sz="4000" b="1" dirty="0"/>
              <a:t>right to life.</a:t>
            </a:r>
          </a:p>
          <a:p>
            <a:pPr lvl="1">
              <a:lnSpc>
                <a:spcPct val="90000"/>
              </a:lnSpc>
              <a:spcAft>
                <a:spcPts val="600"/>
              </a:spcAft>
            </a:pPr>
            <a:endParaRPr lang="en-US" sz="4000" dirty="0"/>
          </a:p>
          <a:p>
            <a:pPr lvl="1">
              <a:lnSpc>
                <a:spcPct val="90000"/>
              </a:lnSpc>
              <a:spcAft>
                <a:spcPts val="600"/>
              </a:spcAft>
            </a:pPr>
            <a:r>
              <a:rPr lang="en-US" sz="4000" dirty="0"/>
              <a:t>Restrictive abortion laws violate the </a:t>
            </a:r>
            <a:r>
              <a:rPr lang="en-US" sz="4000" b="1" dirty="0"/>
              <a:t>rights to health and life.</a:t>
            </a:r>
          </a:p>
          <a:p>
            <a:pPr lvl="1">
              <a:lnSpc>
                <a:spcPct val="90000"/>
              </a:lnSpc>
              <a:spcAft>
                <a:spcPts val="600"/>
              </a:spcAft>
            </a:pPr>
            <a:endParaRPr lang="en-US" sz="4000" dirty="0"/>
          </a:p>
          <a:p>
            <a:pPr lvl="1">
              <a:lnSpc>
                <a:spcPct val="90000"/>
              </a:lnSpc>
              <a:spcAft>
                <a:spcPts val="600"/>
              </a:spcAft>
            </a:pPr>
            <a:r>
              <a:rPr lang="en-US" sz="4000" dirty="0"/>
              <a:t>Third-party authorization requirements for abortion violate </a:t>
            </a:r>
            <a:r>
              <a:rPr lang="en-US" sz="4000" b="1" dirty="0"/>
              <a:t>rights to health and life.</a:t>
            </a:r>
          </a:p>
          <a:p>
            <a:pPr lvl="1">
              <a:lnSpc>
                <a:spcPct val="90000"/>
              </a:lnSpc>
              <a:spcAft>
                <a:spcPts val="600"/>
              </a:spcAft>
            </a:pPr>
            <a:endParaRPr lang="en-US" sz="4000" dirty="0"/>
          </a:p>
          <a:p>
            <a:pPr lvl="1">
              <a:lnSpc>
                <a:spcPct val="90000"/>
              </a:lnSpc>
              <a:spcAft>
                <a:spcPts val="600"/>
              </a:spcAft>
            </a:pPr>
            <a:r>
              <a:rPr lang="en-US" sz="4000" dirty="0"/>
              <a:t>Women’s </a:t>
            </a:r>
            <a:r>
              <a:rPr lang="en-US" sz="4000" b="1" dirty="0"/>
              <a:t>right to health </a:t>
            </a:r>
            <a:r>
              <a:rPr lang="en-US" sz="4000" dirty="0"/>
              <a:t>is violated by discriminatory laws and practices that limit access to certain reproductive health services for women, including abortion.</a:t>
            </a:r>
          </a:p>
          <a:p>
            <a:endParaRPr lang="en-US" dirty="0"/>
          </a:p>
        </p:txBody>
      </p:sp>
      <p:sp>
        <p:nvSpPr>
          <p:cNvPr id="6" name="Title 5">
            <a:extLst>
              <a:ext uri="{FF2B5EF4-FFF2-40B4-BE49-F238E27FC236}">
                <a16:creationId xmlns:a16="http://schemas.microsoft.com/office/drawing/2014/main" id="{F5C23F08-0262-4CF5-BF26-5E2C90DA81BA}"/>
              </a:ext>
            </a:extLst>
          </p:cNvPr>
          <p:cNvSpPr>
            <a:spLocks noGrp="1"/>
          </p:cNvSpPr>
          <p:nvPr>
            <p:ph type="ctrTitle"/>
          </p:nvPr>
        </p:nvSpPr>
        <p:spPr>
          <a:xfrm>
            <a:off x="391491" y="736679"/>
            <a:ext cx="19329602" cy="1107996"/>
          </a:xfrm>
        </p:spPr>
        <p:txBody>
          <a:bodyPr/>
          <a:lstStyle/>
          <a:p>
            <a:r>
              <a:rPr lang="en-US" dirty="0"/>
              <a:t>Abortion as a human right</a:t>
            </a:r>
          </a:p>
        </p:txBody>
      </p:sp>
    </p:spTree>
    <p:extLst>
      <p:ext uri="{BB962C8B-B14F-4D97-AF65-F5344CB8AC3E}">
        <p14:creationId xmlns:p14="http://schemas.microsoft.com/office/powerpoint/2010/main" val="1060510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C23F08-0262-4CF5-BF26-5E2C90DA81BA}"/>
              </a:ext>
            </a:extLst>
          </p:cNvPr>
          <p:cNvSpPr>
            <a:spLocks noGrp="1"/>
          </p:cNvSpPr>
          <p:nvPr>
            <p:ph type="ctrTitle"/>
          </p:nvPr>
        </p:nvSpPr>
        <p:spPr>
          <a:xfrm>
            <a:off x="391491" y="736679"/>
            <a:ext cx="19329602" cy="1107996"/>
          </a:xfrm>
        </p:spPr>
        <p:txBody>
          <a:bodyPr/>
          <a:lstStyle/>
          <a:p>
            <a:r>
              <a:rPr lang="en-US" dirty="0"/>
              <a:t>Abortion as a human right</a:t>
            </a:r>
          </a:p>
        </p:txBody>
      </p:sp>
      <p:sp>
        <p:nvSpPr>
          <p:cNvPr id="7" name="Content Placeholder 1">
            <a:extLst>
              <a:ext uri="{FF2B5EF4-FFF2-40B4-BE49-F238E27FC236}">
                <a16:creationId xmlns:a16="http://schemas.microsoft.com/office/drawing/2014/main" id="{1DF2A0DE-5A26-4FBA-A178-C9D1B00A05CD}"/>
              </a:ext>
            </a:extLst>
          </p:cNvPr>
          <p:cNvSpPr txBox="1">
            <a:spLocks/>
          </p:cNvSpPr>
          <p:nvPr/>
        </p:nvSpPr>
        <p:spPr>
          <a:xfrm>
            <a:off x="1788160" y="2562324"/>
            <a:ext cx="16804640" cy="8130341"/>
          </a:xfrm>
          <a:prstGeom prst="rect">
            <a:avLst/>
          </a:prstGeom>
        </p:spPr>
        <p:txBody>
          <a:bodyPr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90000"/>
              </a:lnSpc>
              <a:spcAft>
                <a:spcPts val="600"/>
              </a:spcAft>
            </a:pPr>
            <a:r>
              <a:rPr lang="en-US" sz="4400" kern="0" dirty="0">
                <a:solidFill>
                  <a:sysClr val="windowText" lastClr="000000"/>
                </a:solidFill>
                <a:latin typeface="Helvetica" panose="020B0604020202020204" pitchFamily="34" charset="0"/>
                <a:cs typeface="Helvetica" panose="020B0604020202020204" pitchFamily="34" charset="0"/>
              </a:rPr>
              <a:t>International treaties recognize that denying women access to safe, legal abortion also violates other human rights:</a:t>
            </a:r>
          </a:p>
          <a:p>
            <a:pPr lvl="1">
              <a:lnSpc>
                <a:spcPct val="90000"/>
              </a:lnSpc>
              <a:spcAft>
                <a:spcPts val="600"/>
              </a:spcAft>
            </a:pPr>
            <a:endParaRPr lang="en-US" sz="4400" kern="0" dirty="0">
              <a:solidFill>
                <a:sysClr val="windowText" lastClr="000000"/>
              </a:solidFill>
              <a:latin typeface="Helvetica" panose="020B0604020202020204" pitchFamily="34" charset="0"/>
              <a:cs typeface="Helvetica" panose="020B0604020202020204" pitchFamily="34" charset="0"/>
            </a:endParaRPr>
          </a:p>
          <a:p>
            <a:pPr marL="1028700" lvl="1" indent="-571500">
              <a:lnSpc>
                <a:spcPct val="90000"/>
              </a:lnSpc>
              <a:spcAft>
                <a:spcPts val="600"/>
              </a:spcAft>
              <a:buFont typeface="Arial" panose="020B0604020202020204" pitchFamily="34" charset="0"/>
              <a:buChar char="•"/>
            </a:pPr>
            <a:r>
              <a:rPr lang="en-US" sz="4400" kern="0" dirty="0">
                <a:solidFill>
                  <a:sysClr val="windowText" lastClr="000000"/>
                </a:solidFill>
                <a:latin typeface="Helvetica" panose="020B0604020202020204" pitchFamily="34" charset="0"/>
                <a:cs typeface="Helvetica" panose="020B0604020202020204" pitchFamily="34" charset="0"/>
              </a:rPr>
              <a:t>Right to be free of cruel, inhuman or degrading treatment </a:t>
            </a:r>
          </a:p>
          <a:p>
            <a:pPr marL="1028700" lvl="1" indent="-571500">
              <a:lnSpc>
                <a:spcPct val="90000"/>
              </a:lnSpc>
              <a:spcAft>
                <a:spcPts val="600"/>
              </a:spcAft>
              <a:buFont typeface="Arial" panose="020B0604020202020204" pitchFamily="34" charset="0"/>
              <a:buChar char="•"/>
            </a:pPr>
            <a:endParaRPr lang="en-US" sz="4400" kern="0" dirty="0">
              <a:solidFill>
                <a:sysClr val="windowText" lastClr="000000"/>
              </a:solidFill>
              <a:latin typeface="Helvetica" panose="020B0604020202020204" pitchFamily="34" charset="0"/>
              <a:cs typeface="Helvetica" panose="020B0604020202020204" pitchFamily="34" charset="0"/>
            </a:endParaRPr>
          </a:p>
          <a:p>
            <a:pPr marL="1028700" lvl="1" indent="-571500">
              <a:lnSpc>
                <a:spcPct val="90000"/>
              </a:lnSpc>
              <a:spcAft>
                <a:spcPts val="600"/>
              </a:spcAft>
              <a:buFont typeface="Arial" panose="020B0604020202020204" pitchFamily="34" charset="0"/>
              <a:buChar char="•"/>
            </a:pPr>
            <a:r>
              <a:rPr lang="en-US" sz="4400" kern="0" dirty="0">
                <a:solidFill>
                  <a:sysClr val="windowText" lastClr="000000"/>
                </a:solidFill>
                <a:latin typeface="Helvetica" panose="020B0604020202020204" pitchFamily="34" charset="0"/>
                <a:cs typeface="Helvetica" panose="020B0604020202020204" pitchFamily="34" charset="0"/>
              </a:rPr>
              <a:t>Right to equality and nondiscrimination</a:t>
            </a:r>
          </a:p>
          <a:p>
            <a:pPr marL="1028700" lvl="1" indent="-571500">
              <a:lnSpc>
                <a:spcPct val="90000"/>
              </a:lnSpc>
              <a:spcAft>
                <a:spcPts val="600"/>
              </a:spcAft>
              <a:buFont typeface="Arial" panose="020B0604020202020204" pitchFamily="34" charset="0"/>
              <a:buChar char="•"/>
            </a:pPr>
            <a:endParaRPr lang="en-US" sz="4400" kern="0" dirty="0">
              <a:solidFill>
                <a:sysClr val="windowText" lastClr="000000"/>
              </a:solidFill>
              <a:latin typeface="Helvetica" panose="020B0604020202020204" pitchFamily="34" charset="0"/>
              <a:cs typeface="Helvetica" panose="020B0604020202020204" pitchFamily="34" charset="0"/>
            </a:endParaRPr>
          </a:p>
          <a:p>
            <a:pPr marL="1028700" lvl="1" indent="-571500">
              <a:lnSpc>
                <a:spcPct val="90000"/>
              </a:lnSpc>
              <a:spcAft>
                <a:spcPts val="600"/>
              </a:spcAft>
              <a:buFont typeface="Arial" panose="020B0604020202020204" pitchFamily="34" charset="0"/>
              <a:buChar char="•"/>
            </a:pPr>
            <a:r>
              <a:rPr lang="en-US" sz="4400" kern="0" dirty="0">
                <a:solidFill>
                  <a:sysClr val="windowText" lastClr="000000"/>
                </a:solidFill>
                <a:latin typeface="Helvetica" panose="020B0604020202020204" pitchFamily="34" charset="0"/>
                <a:cs typeface="Helvetica" panose="020B0604020202020204" pitchFamily="34" charset="0"/>
              </a:rPr>
              <a:t>Right to privacy and self-determination </a:t>
            </a:r>
          </a:p>
          <a:p>
            <a:pPr marL="1028700" lvl="1" indent="-571500">
              <a:lnSpc>
                <a:spcPct val="90000"/>
              </a:lnSpc>
              <a:spcAft>
                <a:spcPts val="600"/>
              </a:spcAft>
              <a:buFont typeface="Arial" panose="020B0604020202020204" pitchFamily="34" charset="0"/>
              <a:buChar char="•"/>
            </a:pPr>
            <a:endParaRPr lang="en-US" sz="4400" kern="0" dirty="0">
              <a:solidFill>
                <a:sysClr val="windowText" lastClr="000000"/>
              </a:solidFill>
              <a:latin typeface="Helvetica" panose="020B0604020202020204" pitchFamily="34" charset="0"/>
              <a:cs typeface="Helvetica" panose="020B0604020202020204" pitchFamily="34" charset="0"/>
            </a:endParaRPr>
          </a:p>
          <a:p>
            <a:pPr marL="1028700" lvl="1" indent="-571500">
              <a:lnSpc>
                <a:spcPct val="90000"/>
              </a:lnSpc>
              <a:spcAft>
                <a:spcPts val="600"/>
              </a:spcAft>
              <a:buFont typeface="Arial" panose="020B0604020202020204" pitchFamily="34" charset="0"/>
              <a:buChar char="•"/>
            </a:pPr>
            <a:r>
              <a:rPr lang="en-US" sz="4400" kern="0" dirty="0">
                <a:solidFill>
                  <a:sysClr val="windowText" lastClr="000000"/>
                </a:solidFill>
                <a:latin typeface="Helvetica" panose="020B0604020202020204" pitchFamily="34" charset="0"/>
                <a:cs typeface="Helvetica" panose="020B0604020202020204" pitchFamily="34" charset="0"/>
              </a:rPr>
              <a:t>Right to determine the number and spacing of children</a:t>
            </a:r>
          </a:p>
        </p:txBody>
      </p:sp>
    </p:spTree>
    <p:extLst>
      <p:ext uri="{BB962C8B-B14F-4D97-AF65-F5344CB8AC3E}">
        <p14:creationId xmlns:p14="http://schemas.microsoft.com/office/powerpoint/2010/main" val="3844087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C23F08-0262-4CF5-BF26-5E2C90DA81BA}"/>
              </a:ext>
            </a:extLst>
          </p:cNvPr>
          <p:cNvSpPr>
            <a:spLocks noGrp="1"/>
          </p:cNvSpPr>
          <p:nvPr>
            <p:ph type="ctrTitle"/>
          </p:nvPr>
        </p:nvSpPr>
        <p:spPr>
          <a:xfrm>
            <a:off x="391491" y="736679"/>
            <a:ext cx="19329602" cy="1107996"/>
          </a:xfrm>
        </p:spPr>
        <p:txBody>
          <a:bodyPr/>
          <a:lstStyle/>
          <a:p>
            <a:r>
              <a:rPr lang="en-US" dirty="0"/>
              <a:t>Abortion as a human right: Africa region</a:t>
            </a:r>
          </a:p>
        </p:txBody>
      </p:sp>
      <p:sp>
        <p:nvSpPr>
          <p:cNvPr id="4" name="Content Placeholder 4">
            <a:extLst>
              <a:ext uri="{FF2B5EF4-FFF2-40B4-BE49-F238E27FC236}">
                <a16:creationId xmlns:a16="http://schemas.microsoft.com/office/drawing/2014/main" id="{B25F725C-F99C-4DF6-98CB-BB400B66163F}"/>
              </a:ext>
            </a:extLst>
          </p:cNvPr>
          <p:cNvSpPr txBox="1">
            <a:spLocks/>
          </p:cNvSpPr>
          <p:nvPr/>
        </p:nvSpPr>
        <p:spPr>
          <a:xfrm>
            <a:off x="934720" y="3020197"/>
            <a:ext cx="15118079" cy="7552474"/>
          </a:xfrm>
          <a:prstGeom prst="rect">
            <a:avLst/>
          </a:prstGeom>
        </p:spPr>
        <p:txBody>
          <a:bodyPr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571500" indent="-571500">
              <a:lnSpc>
                <a:spcPct val="90000"/>
              </a:lnSpc>
              <a:spcAft>
                <a:spcPts val="600"/>
              </a:spcAft>
              <a:buFont typeface="Arial" panose="020B0604020202020204" pitchFamily="34" charset="0"/>
              <a:buChar char="•"/>
            </a:pPr>
            <a:r>
              <a:rPr lang="en-US" sz="4000" kern="0" dirty="0">
                <a:solidFill>
                  <a:sysClr val="windowText" lastClr="000000"/>
                </a:solidFill>
                <a:latin typeface="Helvetica" panose="020B0604020202020204" pitchFamily="34" charset="0"/>
                <a:cs typeface="Helvetica" panose="020B0604020202020204" pitchFamily="34" charset="0"/>
              </a:rPr>
              <a:t>Recognized in the Protocol to the Charter on the Rights of Women in Africa (“Maputo Protocol” 2003)</a:t>
            </a:r>
            <a:br>
              <a:rPr lang="en-US" sz="4000" kern="0" dirty="0">
                <a:solidFill>
                  <a:sysClr val="windowText" lastClr="000000"/>
                </a:solidFill>
                <a:latin typeface="Helvetica" panose="020B0604020202020204" pitchFamily="34" charset="0"/>
                <a:cs typeface="Helvetica" panose="020B0604020202020204" pitchFamily="34" charset="0"/>
              </a:rPr>
            </a:br>
            <a:endParaRPr lang="en-US" sz="4000" kern="0" dirty="0">
              <a:solidFill>
                <a:sysClr val="windowText" lastClr="000000"/>
              </a:solidFill>
              <a:latin typeface="Helvetica" panose="020B0604020202020204" pitchFamily="34" charset="0"/>
              <a:cs typeface="Helvetica" panose="020B0604020202020204" pitchFamily="34" charset="0"/>
            </a:endParaRPr>
          </a:p>
          <a:p>
            <a:pPr marL="571500" indent="-571500">
              <a:lnSpc>
                <a:spcPct val="90000"/>
              </a:lnSpc>
              <a:spcAft>
                <a:spcPts val="600"/>
              </a:spcAft>
              <a:buFont typeface="Arial" panose="020B0604020202020204" pitchFamily="34" charset="0"/>
              <a:buChar char="•"/>
            </a:pPr>
            <a:r>
              <a:rPr lang="en-US" sz="4000" kern="0" dirty="0">
                <a:solidFill>
                  <a:sysClr val="windowText" lastClr="000000"/>
                </a:solidFill>
                <a:latin typeface="Helvetica" panose="020B0604020202020204" pitchFamily="34" charset="0"/>
                <a:cs typeface="Helvetica" panose="020B0604020202020204" pitchFamily="34" charset="0"/>
              </a:rPr>
              <a:t>Paradigm shift in African regional recognition of abortion as a human right </a:t>
            </a:r>
            <a:br>
              <a:rPr lang="en-US" sz="4000" kern="0" dirty="0">
                <a:solidFill>
                  <a:sysClr val="windowText" lastClr="000000"/>
                </a:solidFill>
                <a:latin typeface="Helvetica" panose="020B0604020202020204" pitchFamily="34" charset="0"/>
                <a:cs typeface="Helvetica" panose="020B0604020202020204" pitchFamily="34" charset="0"/>
              </a:rPr>
            </a:br>
            <a:endParaRPr lang="en-US" sz="4000" kern="0" dirty="0">
              <a:solidFill>
                <a:sysClr val="windowText" lastClr="000000"/>
              </a:solidFill>
              <a:latin typeface="Helvetica" panose="020B0604020202020204" pitchFamily="34" charset="0"/>
              <a:cs typeface="Helvetica" panose="020B0604020202020204" pitchFamily="34" charset="0"/>
            </a:endParaRPr>
          </a:p>
          <a:p>
            <a:pPr marL="571500" indent="-571500">
              <a:lnSpc>
                <a:spcPct val="90000"/>
              </a:lnSpc>
              <a:spcAft>
                <a:spcPts val="600"/>
              </a:spcAft>
              <a:buFont typeface="Arial" panose="020B0604020202020204" pitchFamily="34" charset="0"/>
              <a:buChar char="•"/>
            </a:pPr>
            <a:r>
              <a:rPr lang="en-US" sz="4000" kern="0" dirty="0">
                <a:solidFill>
                  <a:sysClr val="windowText" lastClr="000000"/>
                </a:solidFill>
                <a:latin typeface="Helvetica" panose="020B0604020202020204" pitchFamily="34" charset="0"/>
                <a:cs typeface="Helvetica" panose="020B0604020202020204" pitchFamily="34" charset="0"/>
              </a:rPr>
              <a:t>Article 14(2)(c) of Women’s Protocol </a:t>
            </a:r>
            <a:r>
              <a:rPr lang="en-US" sz="4000" b="1" kern="0" dirty="0">
                <a:solidFill>
                  <a:sysClr val="windowText" lastClr="000000"/>
                </a:solidFill>
                <a:latin typeface="Helvetica" panose="020B0604020202020204" pitchFamily="34" charset="0"/>
                <a:cs typeface="Helvetica" panose="020B0604020202020204" pitchFamily="34" charset="0"/>
              </a:rPr>
              <a:t>guarantees right to abortion where pregnancy poses a risk to the life or health of the woman or to the life of the fetus, or where pregnancy is a result of sexual assault, rape or incest</a:t>
            </a:r>
            <a:r>
              <a:rPr lang="en-US" sz="4000" kern="0" dirty="0">
                <a:solidFill>
                  <a:sysClr val="windowText" lastClr="000000"/>
                </a:solidFill>
                <a:latin typeface="Helvetica" panose="020B0604020202020204" pitchFamily="34" charset="0"/>
                <a:cs typeface="Helvetica" panose="020B0604020202020204" pitchFamily="34" charset="0"/>
              </a:rPr>
              <a:t>.</a:t>
            </a:r>
            <a:br>
              <a:rPr lang="en-US" sz="4000" kern="0" dirty="0">
                <a:solidFill>
                  <a:sysClr val="windowText" lastClr="000000"/>
                </a:solidFill>
                <a:latin typeface="Helvetica" panose="020B0604020202020204" pitchFamily="34" charset="0"/>
                <a:cs typeface="Helvetica" panose="020B0604020202020204" pitchFamily="34" charset="0"/>
              </a:rPr>
            </a:br>
            <a:endParaRPr lang="en-US" sz="4000" kern="0" dirty="0">
              <a:solidFill>
                <a:sysClr val="windowText" lastClr="000000"/>
              </a:solidFill>
              <a:latin typeface="Helvetica" panose="020B0604020202020204" pitchFamily="34" charset="0"/>
              <a:cs typeface="Helvetica" panose="020B0604020202020204" pitchFamily="34" charset="0"/>
            </a:endParaRPr>
          </a:p>
          <a:p>
            <a:pPr marL="571500" indent="-571500">
              <a:lnSpc>
                <a:spcPct val="90000"/>
              </a:lnSpc>
              <a:spcAft>
                <a:spcPts val="600"/>
              </a:spcAft>
              <a:buFont typeface="Arial" panose="020B0604020202020204" pitchFamily="34" charset="0"/>
              <a:buChar char="•"/>
            </a:pPr>
            <a:r>
              <a:rPr lang="en-US" sz="4000" kern="0" dirty="0">
                <a:solidFill>
                  <a:sysClr val="windowText" lastClr="000000"/>
                </a:solidFill>
                <a:latin typeface="Helvetica" panose="020B0604020202020204" pitchFamily="34" charset="0"/>
                <a:cs typeface="Helvetica" panose="020B0604020202020204" pitchFamily="34" charset="0"/>
              </a:rPr>
              <a:t>States </a:t>
            </a:r>
            <a:r>
              <a:rPr lang="en-US" sz="4000" i="1" kern="0" dirty="0">
                <a:solidFill>
                  <a:sysClr val="windowText" lastClr="000000"/>
                </a:solidFill>
                <a:latin typeface="Helvetica" panose="020B0604020202020204" pitchFamily="34" charset="0"/>
                <a:cs typeface="Helvetica" panose="020B0604020202020204" pitchFamily="34" charset="0"/>
              </a:rPr>
              <a:t>required</a:t>
            </a:r>
            <a:r>
              <a:rPr lang="en-US" sz="4000" kern="0" dirty="0">
                <a:solidFill>
                  <a:sysClr val="windowText" lastClr="000000"/>
                </a:solidFill>
                <a:latin typeface="Helvetica" panose="020B0604020202020204" pitchFamily="34" charset="0"/>
                <a:cs typeface="Helvetica" panose="020B0604020202020204" pitchFamily="34" charset="0"/>
              </a:rPr>
              <a:t> to take all appropriate measures to fulfill the rights guaranteed by the Protocol (Art. 26)</a:t>
            </a:r>
          </a:p>
        </p:txBody>
      </p:sp>
      <p:pic>
        <p:nvPicPr>
          <p:cNvPr id="5" name="Graphic 8">
            <a:extLst>
              <a:ext uri="{FF2B5EF4-FFF2-40B4-BE49-F238E27FC236}">
                <a16:creationId xmlns:a16="http://schemas.microsoft.com/office/drawing/2014/main" id="{0AC6D7E1-9B7C-49FD-AF5C-15177510B8E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112485" y="5224121"/>
            <a:ext cx="3239775" cy="3239775"/>
          </a:xfrm>
          <a:prstGeom prst="rect">
            <a:avLst/>
          </a:prstGeom>
        </p:spPr>
      </p:pic>
    </p:spTree>
    <p:extLst>
      <p:ext uri="{BB962C8B-B14F-4D97-AF65-F5344CB8AC3E}">
        <p14:creationId xmlns:p14="http://schemas.microsoft.com/office/powerpoint/2010/main" val="2236874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420866-579A-4D84-85D3-C2B4D4ED9BC0}"/>
              </a:ext>
            </a:extLst>
          </p:cNvPr>
          <p:cNvSpPr>
            <a:spLocks noGrp="1"/>
          </p:cNvSpPr>
          <p:nvPr>
            <p:ph type="body" sz="quarter" idx="10"/>
          </p:nvPr>
        </p:nvSpPr>
        <p:spPr>
          <a:xfrm>
            <a:off x="0" y="4916011"/>
            <a:ext cx="20104099" cy="1477328"/>
          </a:xfrm>
        </p:spPr>
        <p:txBody>
          <a:bodyPr/>
          <a:lstStyle/>
          <a:p>
            <a:r>
              <a:rPr lang="en-US" b="1" dirty="0"/>
              <a:t>Thank you!</a:t>
            </a:r>
          </a:p>
        </p:txBody>
      </p:sp>
    </p:spTree>
    <p:extLst>
      <p:ext uri="{BB962C8B-B14F-4D97-AF65-F5344CB8AC3E}">
        <p14:creationId xmlns:p14="http://schemas.microsoft.com/office/powerpoint/2010/main" val="1235149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AF331A-E94A-1C48-A697-F572EA429E90}"/>
              </a:ext>
            </a:extLst>
          </p:cNvPr>
          <p:cNvPicPr>
            <a:picLocks noChangeAspect="1"/>
          </p:cNvPicPr>
          <p:nvPr/>
        </p:nvPicPr>
        <p:blipFill>
          <a:blip r:embed="rId3"/>
          <a:stretch>
            <a:fillRect/>
          </a:stretch>
        </p:blipFill>
        <p:spPr>
          <a:xfrm>
            <a:off x="706" y="795"/>
            <a:ext cx="20102688" cy="11307763"/>
          </a:xfrm>
          <a:prstGeom prst="rect">
            <a:avLst/>
          </a:prstGeom>
        </p:spPr>
      </p:pic>
      <p:pic>
        <p:nvPicPr>
          <p:cNvPr id="4" name="Picture 3">
            <a:extLst>
              <a:ext uri="{FF2B5EF4-FFF2-40B4-BE49-F238E27FC236}">
                <a16:creationId xmlns:a16="http://schemas.microsoft.com/office/drawing/2014/main" id="{79E0E45D-9850-7E43-80D2-60246AE91580}"/>
              </a:ext>
            </a:extLst>
          </p:cNvPr>
          <p:cNvPicPr>
            <a:picLocks noChangeAspect="1"/>
          </p:cNvPicPr>
          <p:nvPr/>
        </p:nvPicPr>
        <p:blipFill>
          <a:blip r:embed="rId4"/>
          <a:stretch>
            <a:fillRect/>
          </a:stretch>
        </p:blipFill>
        <p:spPr>
          <a:xfrm>
            <a:off x="706" y="795"/>
            <a:ext cx="20102688" cy="11307763"/>
          </a:xfrm>
          <a:prstGeom prst="rect">
            <a:avLst/>
          </a:prstGeom>
        </p:spPr>
      </p:pic>
    </p:spTree>
    <p:extLst>
      <p:ext uri="{BB962C8B-B14F-4D97-AF65-F5344CB8AC3E}">
        <p14:creationId xmlns:p14="http://schemas.microsoft.com/office/powerpoint/2010/main" val="133392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80B2982-7A3C-4D82-9068-791060023F90}"/>
              </a:ext>
            </a:extLst>
          </p:cNvPr>
          <p:cNvSpPr>
            <a:spLocks noGrp="1"/>
          </p:cNvSpPr>
          <p:nvPr>
            <p:ph sz="quarter" idx="10"/>
          </p:nvPr>
        </p:nvSpPr>
        <p:spPr>
          <a:xfrm>
            <a:off x="831850" y="3192954"/>
            <a:ext cx="11125200" cy="8679299"/>
          </a:xfrm>
        </p:spPr>
        <p:txBody>
          <a:bodyPr/>
          <a:lstStyle/>
          <a:p>
            <a:pPr marL="45720" indent="0">
              <a:buNone/>
            </a:pPr>
            <a:r>
              <a:rPr lang="en-US" dirty="0"/>
              <a:t>Of the ~25 million women who have unsafe abortions annually:</a:t>
            </a:r>
          </a:p>
          <a:p>
            <a:pPr marL="685800" indent="-685800">
              <a:buClr>
                <a:schemeClr val="accent2"/>
              </a:buClr>
              <a:buFont typeface="Courier New" panose="02070309020205020404" pitchFamily="49" charset="0"/>
              <a:buChar char="o"/>
            </a:pPr>
            <a:r>
              <a:rPr lang="en-US" sz="4000" dirty="0"/>
              <a:t>98% are in the developing world</a:t>
            </a:r>
          </a:p>
          <a:p>
            <a:pPr marL="685800" indent="-685800">
              <a:buClr>
                <a:schemeClr val="accent2"/>
              </a:buClr>
              <a:buFont typeface="Courier New" panose="02070309020205020404" pitchFamily="49" charset="0"/>
              <a:buChar char="o"/>
            </a:pPr>
            <a:r>
              <a:rPr lang="en-US" sz="4000" dirty="0"/>
              <a:t>6.9 million are treated for complications</a:t>
            </a:r>
          </a:p>
          <a:p>
            <a:pPr marL="685800" indent="-685800">
              <a:buClr>
                <a:schemeClr val="accent2"/>
              </a:buClr>
              <a:buFont typeface="Courier New" panose="02070309020205020404" pitchFamily="49" charset="0"/>
              <a:buChar char="o"/>
            </a:pPr>
            <a:r>
              <a:rPr lang="en-US" sz="4000" dirty="0"/>
              <a:t>40% never receive treatment </a:t>
            </a:r>
          </a:p>
          <a:p>
            <a:pPr marL="685800" indent="-685800">
              <a:buClr>
                <a:schemeClr val="accent2"/>
              </a:buClr>
              <a:buFont typeface="Courier New" panose="02070309020205020404" pitchFamily="49" charset="0"/>
              <a:buChar char="o"/>
            </a:pPr>
            <a:r>
              <a:rPr lang="en-US" sz="4000" dirty="0"/>
              <a:t>7 million suffer long-term disability</a:t>
            </a:r>
          </a:p>
          <a:p>
            <a:pPr marL="685800" indent="-685800">
              <a:buClr>
                <a:schemeClr val="accent2"/>
              </a:buClr>
              <a:buFont typeface="Courier New" panose="02070309020205020404" pitchFamily="49" charset="0"/>
              <a:buChar char="o"/>
            </a:pPr>
            <a:r>
              <a:rPr lang="en-US" sz="4000" dirty="0"/>
              <a:t>~44,000 die—91% of those deaths are in Africa and South-Central Asia</a:t>
            </a:r>
          </a:p>
          <a:p>
            <a:endParaRPr lang="en-US" dirty="0"/>
          </a:p>
        </p:txBody>
      </p:sp>
      <p:sp>
        <p:nvSpPr>
          <p:cNvPr id="3" name="Title 2">
            <a:extLst>
              <a:ext uri="{FF2B5EF4-FFF2-40B4-BE49-F238E27FC236}">
                <a16:creationId xmlns:a16="http://schemas.microsoft.com/office/drawing/2014/main" id="{7F43F73B-E8C1-4259-B4A6-6073DBD0CD64}"/>
              </a:ext>
            </a:extLst>
          </p:cNvPr>
          <p:cNvSpPr>
            <a:spLocks noGrp="1"/>
          </p:cNvSpPr>
          <p:nvPr>
            <p:ph type="ctrTitle"/>
          </p:nvPr>
        </p:nvSpPr>
        <p:spPr/>
        <p:txBody>
          <a:bodyPr/>
          <a:lstStyle/>
          <a:p>
            <a:r>
              <a:rPr lang="en-US" dirty="0"/>
              <a:t>Abortion in developing regions</a:t>
            </a:r>
          </a:p>
        </p:txBody>
      </p:sp>
      <p:pic>
        <p:nvPicPr>
          <p:cNvPr id="6" name="Content Placeholder 4">
            <a:extLst>
              <a:ext uri="{FF2B5EF4-FFF2-40B4-BE49-F238E27FC236}">
                <a16:creationId xmlns:a16="http://schemas.microsoft.com/office/drawing/2014/main" id="{7226A50A-37C9-4443-8486-01D079ABA8D4}"/>
              </a:ext>
            </a:extLst>
          </p:cNvPr>
          <p:cNvPicPr>
            <a:picLocks noChangeAspect="1"/>
          </p:cNvPicPr>
          <p:nvPr/>
        </p:nvPicPr>
        <p:blipFill>
          <a:blip r:embed="rId3"/>
          <a:stretch>
            <a:fillRect/>
          </a:stretch>
        </p:blipFill>
        <p:spPr>
          <a:xfrm>
            <a:off x="12539000" y="5121275"/>
            <a:ext cx="6961850" cy="5343525"/>
          </a:xfrm>
          <a:prstGeom prst="rect">
            <a:avLst/>
          </a:prstGeom>
        </p:spPr>
      </p:pic>
    </p:spTree>
    <p:extLst>
      <p:ext uri="{BB962C8B-B14F-4D97-AF65-F5344CB8AC3E}">
        <p14:creationId xmlns:p14="http://schemas.microsoft.com/office/powerpoint/2010/main" val="2561513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E605E1-F2C1-B048-A2F2-1F2C9BE4FA3A}"/>
              </a:ext>
            </a:extLst>
          </p:cNvPr>
          <p:cNvPicPr>
            <a:picLocks noChangeAspect="1"/>
          </p:cNvPicPr>
          <p:nvPr/>
        </p:nvPicPr>
        <p:blipFill>
          <a:blip r:embed="rId3"/>
          <a:stretch>
            <a:fillRect/>
          </a:stretch>
        </p:blipFill>
        <p:spPr>
          <a:xfrm>
            <a:off x="706" y="795"/>
            <a:ext cx="20102688" cy="11307763"/>
          </a:xfrm>
          <a:prstGeom prst="rect">
            <a:avLst/>
          </a:prstGeom>
        </p:spPr>
      </p:pic>
      <p:pic>
        <p:nvPicPr>
          <p:cNvPr id="11" name="Picture 10">
            <a:extLst>
              <a:ext uri="{FF2B5EF4-FFF2-40B4-BE49-F238E27FC236}">
                <a16:creationId xmlns:a16="http://schemas.microsoft.com/office/drawing/2014/main" id="{33061F5F-BA42-BF41-B7F2-5BFC3ED3CF20}"/>
              </a:ext>
            </a:extLst>
          </p:cNvPr>
          <p:cNvPicPr>
            <a:picLocks noChangeAspect="1"/>
          </p:cNvPicPr>
          <p:nvPr/>
        </p:nvPicPr>
        <p:blipFill>
          <a:blip r:embed="rId4"/>
          <a:stretch>
            <a:fillRect/>
          </a:stretch>
        </p:blipFill>
        <p:spPr>
          <a:xfrm>
            <a:off x="706" y="795"/>
            <a:ext cx="20102688" cy="11307763"/>
          </a:xfrm>
          <a:prstGeom prst="rect">
            <a:avLst/>
          </a:prstGeom>
        </p:spPr>
      </p:pic>
    </p:spTree>
    <p:extLst>
      <p:ext uri="{BB962C8B-B14F-4D97-AF65-F5344CB8AC3E}">
        <p14:creationId xmlns:p14="http://schemas.microsoft.com/office/powerpoint/2010/main" val="407887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Placeholder 3" descr="A screenshot of a cell phone&#10;&#10;Description automatically generated">
            <a:extLst>
              <a:ext uri="{FF2B5EF4-FFF2-40B4-BE49-F238E27FC236}">
                <a16:creationId xmlns:a16="http://schemas.microsoft.com/office/drawing/2014/main" id="{ECDFCFD1-DC4C-4051-9296-10A8056574E8}"/>
              </a:ext>
            </a:extLst>
          </p:cNvPr>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273" t="514" r="368" b="585"/>
          <a:stretch/>
        </p:blipFill>
        <p:spPr>
          <a:xfrm>
            <a:off x="3374354" y="175564"/>
            <a:ext cx="13355392" cy="11133786"/>
          </a:xfrm>
          <a:prstGeom prst="rect">
            <a:avLst/>
          </a:prstGeom>
          <a:noFill/>
        </p:spPr>
      </p:pic>
    </p:spTree>
    <p:extLst>
      <p:ext uri="{BB962C8B-B14F-4D97-AF65-F5344CB8AC3E}">
        <p14:creationId xmlns:p14="http://schemas.microsoft.com/office/powerpoint/2010/main" val="1914579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3000">
              <a:srgbClr val="231F20"/>
            </a:gs>
            <a:gs pos="100000">
              <a:srgbClr val="000000"/>
            </a:gs>
          </a:gsLst>
          <a:lin ang="5400000" scaled="1"/>
        </a:gradFill>
        <a:effectLst/>
      </p:bgPr>
    </p:bg>
    <p:spTree>
      <p:nvGrpSpPr>
        <p:cNvPr id="1" name=""/>
        <p:cNvGrpSpPr/>
        <p:nvPr/>
      </p:nvGrpSpPr>
      <p:grpSpPr>
        <a:xfrm>
          <a:off x="0" y="0"/>
          <a:ext cx="0" cy="0"/>
          <a:chOff x="0" y="0"/>
          <a:chExt cx="0" cy="0"/>
        </a:xfrm>
      </p:grpSpPr>
      <p:pic>
        <p:nvPicPr>
          <p:cNvPr id="4" name="Picture Placeholder 3" descr="A screenshot of a cell phone&#10;&#10;Description automatically generated">
            <a:extLst>
              <a:ext uri="{FF2B5EF4-FFF2-40B4-BE49-F238E27FC236}">
                <a16:creationId xmlns:a16="http://schemas.microsoft.com/office/drawing/2014/main" id="{32593DD6-53DB-4056-8D3E-B4DBC2B0ED5D}"/>
              </a:ext>
            </a:extLst>
          </p:cNvPr>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156" t="889" r="500" b="554"/>
          <a:stretch/>
        </p:blipFill>
        <p:spPr>
          <a:xfrm>
            <a:off x="3169987" y="192730"/>
            <a:ext cx="13764126" cy="10923890"/>
          </a:xfrm>
          <a:prstGeom prst="rect">
            <a:avLst/>
          </a:prstGeom>
          <a:noFill/>
        </p:spPr>
      </p:pic>
    </p:spTree>
    <p:extLst>
      <p:ext uri="{BB962C8B-B14F-4D97-AF65-F5344CB8AC3E}">
        <p14:creationId xmlns:p14="http://schemas.microsoft.com/office/powerpoint/2010/main" val="1052130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EA760A-089A-4ACD-ABB3-7E61BC2514B6}"/>
              </a:ext>
            </a:extLst>
          </p:cNvPr>
          <p:cNvSpPr>
            <a:spLocks noGrp="1"/>
          </p:cNvSpPr>
          <p:nvPr>
            <p:ph sz="quarter" idx="10"/>
          </p:nvPr>
        </p:nvSpPr>
        <p:spPr>
          <a:xfrm>
            <a:off x="888352" y="4880486"/>
            <a:ext cx="10065787" cy="2954655"/>
          </a:xfrm>
        </p:spPr>
        <p:txBody>
          <a:bodyPr anchor="ctr"/>
          <a:lstStyle/>
          <a:p>
            <a:r>
              <a:rPr lang="en-US" dirty="0"/>
              <a:t>Women and girls who are poor, young, disabled, and/or living in rural settings or urban slums are most likely to suffer from unsafe abortions</a:t>
            </a:r>
          </a:p>
        </p:txBody>
      </p:sp>
      <p:sp>
        <p:nvSpPr>
          <p:cNvPr id="4" name="Title 3">
            <a:extLst>
              <a:ext uri="{FF2B5EF4-FFF2-40B4-BE49-F238E27FC236}">
                <a16:creationId xmlns:a16="http://schemas.microsoft.com/office/drawing/2014/main" id="{CB7C7DC9-9A8B-411D-8F4D-EBF4C267EF40}"/>
              </a:ext>
            </a:extLst>
          </p:cNvPr>
          <p:cNvSpPr>
            <a:spLocks noGrp="1"/>
          </p:cNvSpPr>
          <p:nvPr>
            <p:ph type="ctrTitle"/>
          </p:nvPr>
        </p:nvSpPr>
        <p:spPr/>
        <p:txBody>
          <a:bodyPr/>
          <a:lstStyle/>
          <a:p>
            <a:r>
              <a:rPr lang="en-US" dirty="0"/>
              <a:t>Abortion in developing countries</a:t>
            </a:r>
          </a:p>
        </p:txBody>
      </p:sp>
      <p:pic>
        <p:nvPicPr>
          <p:cNvPr id="5" name="Picture 4" descr="A person standing on top of a dirt field&#10;&#10;Description automatically generated">
            <a:extLst>
              <a:ext uri="{FF2B5EF4-FFF2-40B4-BE49-F238E27FC236}">
                <a16:creationId xmlns:a16="http://schemas.microsoft.com/office/drawing/2014/main" id="{1D91B213-17CC-42E4-A47B-733FC8AB3E87}"/>
              </a:ext>
            </a:extLst>
          </p:cNvPr>
          <p:cNvPicPr>
            <a:picLocks noChangeAspect="1"/>
          </p:cNvPicPr>
          <p:nvPr/>
        </p:nvPicPr>
        <p:blipFill rotWithShape="1">
          <a:blip r:embed="rId3">
            <a:extLst>
              <a:ext uri="{28A0092B-C50C-407E-A947-70E740481C1C}">
                <a14:useLocalDpi xmlns:a14="http://schemas.microsoft.com/office/drawing/2010/main" val="0"/>
              </a:ext>
            </a:extLst>
          </a:blip>
          <a:srcRect l="-11361" t="19305" r="-51" b="9992"/>
          <a:stretch/>
        </p:blipFill>
        <p:spPr>
          <a:xfrm>
            <a:off x="10954139" y="2593911"/>
            <a:ext cx="9149961" cy="8715440"/>
          </a:xfrm>
          <a:prstGeom prst="rect">
            <a:avLst/>
          </a:prstGeom>
        </p:spPr>
      </p:pic>
      <p:sp>
        <p:nvSpPr>
          <p:cNvPr id="7" name="TextBox 6">
            <a:extLst>
              <a:ext uri="{FF2B5EF4-FFF2-40B4-BE49-F238E27FC236}">
                <a16:creationId xmlns:a16="http://schemas.microsoft.com/office/drawing/2014/main" id="{5DCDD923-3321-44C4-9F90-2318B83F00A6}"/>
              </a:ext>
            </a:extLst>
          </p:cNvPr>
          <p:cNvSpPr txBox="1"/>
          <p:nvPr/>
        </p:nvSpPr>
        <p:spPr>
          <a:xfrm>
            <a:off x="17177031" y="10970796"/>
            <a:ext cx="3200400" cy="338554"/>
          </a:xfrm>
          <a:prstGeom prst="rect">
            <a:avLst/>
          </a:prstGeom>
          <a:noFill/>
        </p:spPr>
        <p:txBody>
          <a:bodyPr wrap="square" rtlCol="0">
            <a:spAutoFit/>
          </a:bodyPr>
          <a:lstStyle/>
          <a:p>
            <a:r>
              <a:rPr lang="en-US" sz="1600" dirty="0">
                <a:solidFill>
                  <a:schemeClr val="bg1"/>
                </a:solidFill>
                <a:latin typeface="Helvetica" pitchFamily="2" charset="0"/>
              </a:rPr>
              <a:t>© Sankar Sarkar Photography</a:t>
            </a:r>
          </a:p>
        </p:txBody>
      </p:sp>
    </p:spTree>
    <p:extLst>
      <p:ext uri="{BB962C8B-B14F-4D97-AF65-F5344CB8AC3E}">
        <p14:creationId xmlns:p14="http://schemas.microsoft.com/office/powerpoint/2010/main" val="1759173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3000">
              <a:srgbClr val="231F20"/>
            </a:gs>
            <a:gs pos="100000">
              <a:srgbClr val="000000"/>
            </a:gs>
          </a:gsLst>
          <a:lin ang="5400000" scaled="1"/>
        </a:gradFill>
        <a:effectLst/>
      </p:bgPr>
    </p:bg>
    <p:spTree>
      <p:nvGrpSpPr>
        <p:cNvPr id="1" name=""/>
        <p:cNvGrpSpPr/>
        <p:nvPr/>
      </p:nvGrpSpPr>
      <p:grpSpPr>
        <a:xfrm>
          <a:off x="0" y="0"/>
          <a:ext cx="0" cy="0"/>
          <a:chOff x="0" y="0"/>
          <a:chExt cx="0" cy="0"/>
        </a:xfrm>
      </p:grpSpPr>
      <p:pic>
        <p:nvPicPr>
          <p:cNvPr id="4" name="Picture Placeholder 3" descr="A screenshot of a cell phone&#10;&#10;Description automatically generated">
            <a:extLst>
              <a:ext uri="{FF2B5EF4-FFF2-40B4-BE49-F238E27FC236}">
                <a16:creationId xmlns:a16="http://schemas.microsoft.com/office/drawing/2014/main" id="{D2224FA2-E338-49CA-9BCC-8F6C86796F9F}"/>
              </a:ext>
            </a:extLst>
          </p:cNvPr>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274" t="168" r="401" b="378"/>
          <a:stretch/>
        </p:blipFill>
        <p:spPr>
          <a:xfrm>
            <a:off x="3171316" y="286030"/>
            <a:ext cx="13761468" cy="11023320"/>
          </a:xfrm>
          <a:prstGeom prst="rect">
            <a:avLst/>
          </a:prstGeom>
          <a:noFill/>
        </p:spPr>
      </p:pic>
    </p:spTree>
    <p:extLst>
      <p:ext uri="{BB962C8B-B14F-4D97-AF65-F5344CB8AC3E}">
        <p14:creationId xmlns:p14="http://schemas.microsoft.com/office/powerpoint/2010/main" val="2377911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0B23F8-BF29-4C2D-8373-35B9D412AD1B}"/>
              </a:ext>
            </a:extLst>
          </p:cNvPr>
          <p:cNvSpPr>
            <a:spLocks noGrp="1"/>
          </p:cNvSpPr>
          <p:nvPr>
            <p:ph sz="quarter" idx="10"/>
          </p:nvPr>
        </p:nvSpPr>
        <p:spPr>
          <a:xfrm>
            <a:off x="831850" y="3630829"/>
            <a:ext cx="12495530" cy="6586418"/>
          </a:xfrm>
        </p:spPr>
        <p:txBody>
          <a:bodyPr anchor="ctr"/>
          <a:lstStyle/>
          <a:p>
            <a:pPr marL="685800" indent="-685800">
              <a:buClr>
                <a:schemeClr val="accent2"/>
              </a:buClr>
              <a:buFont typeface="Courier New" panose="02070309020205020404" pitchFamily="49" charset="0"/>
              <a:buChar char="o"/>
            </a:pPr>
            <a:r>
              <a:rPr lang="en-US" sz="4400" dirty="0"/>
              <a:t>Face delays in accessing safe services</a:t>
            </a:r>
          </a:p>
          <a:p>
            <a:pPr marL="685800" indent="-685800">
              <a:buClr>
                <a:schemeClr val="accent2"/>
              </a:buClr>
              <a:buFont typeface="Courier New" panose="02070309020205020404" pitchFamily="49" charset="0"/>
              <a:buChar char="o"/>
            </a:pPr>
            <a:r>
              <a:rPr lang="en-US" sz="4400" dirty="0"/>
              <a:t>Resort to seeking high-risk, unsafe abortions </a:t>
            </a:r>
          </a:p>
          <a:p>
            <a:pPr marL="685800" indent="-685800">
              <a:buClr>
                <a:schemeClr val="accent2"/>
              </a:buClr>
              <a:buFont typeface="Courier New" panose="02070309020205020404" pitchFamily="49" charset="0"/>
              <a:buChar char="o"/>
            </a:pPr>
            <a:r>
              <a:rPr lang="en-US" sz="4400" dirty="0"/>
              <a:t>Delay seeking care for complications of unsafe abortion </a:t>
            </a:r>
          </a:p>
          <a:p>
            <a:pPr marL="685800" indent="-685800">
              <a:buClr>
                <a:schemeClr val="accent2"/>
              </a:buClr>
              <a:buFont typeface="Courier New" panose="02070309020205020404" pitchFamily="49" charset="0"/>
              <a:buChar char="o"/>
            </a:pPr>
            <a:r>
              <a:rPr lang="en-US" sz="4400" dirty="0"/>
              <a:t>Are forced to risk their life and health to end a pregnancy</a:t>
            </a:r>
          </a:p>
          <a:p>
            <a:pPr marL="685800" indent="-685800">
              <a:buClr>
                <a:schemeClr val="accent2"/>
              </a:buClr>
              <a:buFont typeface="Courier New" panose="02070309020205020404" pitchFamily="49" charset="0"/>
              <a:buChar char="o"/>
            </a:pPr>
            <a:r>
              <a:rPr lang="en-US" sz="4400" dirty="0"/>
              <a:t>Are forced to become mothers against their will</a:t>
            </a:r>
            <a:endParaRPr lang="en-US" dirty="0"/>
          </a:p>
        </p:txBody>
      </p:sp>
      <p:sp>
        <p:nvSpPr>
          <p:cNvPr id="4" name="Title 3">
            <a:extLst>
              <a:ext uri="{FF2B5EF4-FFF2-40B4-BE49-F238E27FC236}">
                <a16:creationId xmlns:a16="http://schemas.microsoft.com/office/drawing/2014/main" id="{7C6D93A5-B60C-4D8C-B225-BAB38812BD66}"/>
              </a:ext>
            </a:extLst>
          </p:cNvPr>
          <p:cNvSpPr>
            <a:spLocks noGrp="1"/>
          </p:cNvSpPr>
          <p:nvPr>
            <p:ph type="ctrTitle"/>
          </p:nvPr>
        </p:nvSpPr>
        <p:spPr>
          <a:xfrm>
            <a:off x="146051" y="736679"/>
            <a:ext cx="19812000" cy="1015663"/>
          </a:xfrm>
        </p:spPr>
        <p:txBody>
          <a:bodyPr/>
          <a:lstStyle/>
          <a:p>
            <a:r>
              <a:rPr lang="en-US" sz="6600"/>
              <a:t>When safe abortion is not available, women: </a:t>
            </a:r>
          </a:p>
        </p:txBody>
      </p:sp>
      <p:pic>
        <p:nvPicPr>
          <p:cNvPr id="5" name="Content Placeholder 7" descr="Latina woman hugging teen, for screen or web use.">
            <a:hlinkClick r:id="rId3"/>
            <a:extLst>
              <a:ext uri="{FF2B5EF4-FFF2-40B4-BE49-F238E27FC236}">
                <a16:creationId xmlns:a16="http://schemas.microsoft.com/office/drawing/2014/main" id="{20ED2B6C-2D3B-46A1-B6DD-384AE04111A1}"/>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a:xfrm>
            <a:off x="14321790" y="2581335"/>
            <a:ext cx="5782310" cy="8728015"/>
          </a:xfrm>
          <a:prstGeom prst="rect">
            <a:avLst/>
          </a:prstGeom>
        </p:spPr>
      </p:pic>
    </p:spTree>
    <p:extLst>
      <p:ext uri="{BB962C8B-B14F-4D97-AF65-F5344CB8AC3E}">
        <p14:creationId xmlns:p14="http://schemas.microsoft.com/office/powerpoint/2010/main" val="1099935890"/>
      </p:ext>
    </p:extLst>
  </p:cSld>
  <p:clrMapOvr>
    <a:masterClrMapping/>
  </p:clrMapOvr>
</p:sld>
</file>

<file path=ppt/theme/theme1.xml><?xml version="1.0" encoding="utf-8"?>
<a:theme xmlns:a="http://schemas.openxmlformats.org/drawingml/2006/main" name="Office Theme">
  <a:themeElements>
    <a:clrScheme name="Ipas brand refresh 2022">
      <a:dk1>
        <a:srgbClr val="000000"/>
      </a:dk1>
      <a:lt1>
        <a:srgbClr val="FFFFFF"/>
      </a:lt1>
      <a:dk2>
        <a:srgbClr val="44546A"/>
      </a:dk2>
      <a:lt2>
        <a:srgbClr val="E7E6E6"/>
      </a:lt2>
      <a:accent1>
        <a:srgbClr val="F15928"/>
      </a:accent1>
      <a:accent2>
        <a:srgbClr val="F9ED7D"/>
      </a:accent2>
      <a:accent3>
        <a:srgbClr val="2E3856"/>
      </a:accent3>
      <a:accent4>
        <a:srgbClr val="D8B39C"/>
      </a:accent4>
      <a:accent5>
        <a:srgbClr val="C0CEC8"/>
      </a:accent5>
      <a:accent6>
        <a:srgbClr val="F79C7F"/>
      </a:accent6>
      <a:hlink>
        <a:srgbClr val="2E3856"/>
      </a:hlink>
      <a:folHlink>
        <a:srgbClr val="5860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B50D5B38FCC840A7CF1B7A46A9DA5F" ma:contentTypeVersion="22" ma:contentTypeDescription="Create a new document." ma:contentTypeScope="" ma:versionID="6e3386ca846df7e89ab2913b105930ff">
  <xsd:schema xmlns:xsd="http://www.w3.org/2001/XMLSchema" xmlns:xs="http://www.w3.org/2001/XMLSchema" xmlns:p="http://schemas.microsoft.com/office/2006/metadata/properties" xmlns:ns2="c99d05fb-4e8f-4b87-8e2d-ae28f7e395a8" xmlns:ns3="bde3d734-8288-46d8-8b17-572cb4539444" targetNamespace="http://schemas.microsoft.com/office/2006/metadata/properties" ma:root="true" ma:fieldsID="c195b1b909abf038d2ee730b0b87fb04" ns2:_="" ns3:_="">
    <xsd:import namespace="c99d05fb-4e8f-4b87-8e2d-ae28f7e395a8"/>
    <xsd:import namespace="bde3d734-8288-46d8-8b17-572cb453944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9d05fb-4e8f-4b87-8e2d-ae28f7e395a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e3d734-8288-46d8-8b17-572cb453944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5D4C7F-FA77-4853-878B-1289C931E27E}">
  <ds:schemaRefs>
    <ds:schemaRef ds:uri="http://schemas.microsoft.com/sharepoint/v3/contenttype/forms"/>
  </ds:schemaRefs>
</ds:datastoreItem>
</file>

<file path=customXml/itemProps2.xml><?xml version="1.0" encoding="utf-8"?>
<ds:datastoreItem xmlns:ds="http://schemas.openxmlformats.org/officeDocument/2006/customXml" ds:itemID="{DB902152-29C6-41D6-8A0B-1B0553242CD2}">
  <ds:schemaRefs>
    <ds:schemaRef ds:uri="http://purl.org/dc/dcmitype/"/>
    <ds:schemaRef ds:uri="http://purl.org/dc/terms/"/>
    <ds:schemaRef ds:uri="http://schemas.microsoft.com/office/2006/metadata/properties"/>
    <ds:schemaRef ds:uri="http://schemas.microsoft.com/office/2006/documentManagement/types"/>
    <ds:schemaRef ds:uri="http://www.w3.org/XML/1998/namespace"/>
    <ds:schemaRef ds:uri="http://purl.org/dc/elements/1.1/"/>
    <ds:schemaRef ds:uri="http://schemas.openxmlformats.org/package/2006/metadata/core-properties"/>
    <ds:schemaRef ds:uri="http://schemas.microsoft.com/office/infopath/2007/PartnerControls"/>
    <ds:schemaRef ds:uri="bde3d734-8288-46d8-8b17-572cb4539444"/>
    <ds:schemaRef ds:uri="c99d05fb-4e8f-4b87-8e2d-ae28f7e395a8"/>
  </ds:schemaRefs>
</ds:datastoreItem>
</file>

<file path=customXml/itemProps3.xml><?xml version="1.0" encoding="utf-8"?>
<ds:datastoreItem xmlns:ds="http://schemas.openxmlformats.org/officeDocument/2006/customXml" ds:itemID="{32449695-C2E0-4066-8A1F-5B32C52005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9d05fb-4e8f-4b87-8e2d-ae28f7e395a8"/>
    <ds:schemaRef ds:uri="bde3d734-8288-46d8-8b17-572cb45394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49</TotalTime>
  <Words>1544</Words>
  <Application>Microsoft Macintosh PowerPoint</Application>
  <PresentationFormat>Custom</PresentationFormat>
  <Paragraphs>118</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Courier New</vt:lpstr>
      <vt:lpstr>Helvetica</vt:lpstr>
      <vt:lpstr>Wingdings</vt:lpstr>
      <vt:lpstr>Office Theme</vt:lpstr>
      <vt:lpstr>Overview of Unsafe Abortion and Abortion Rights</vt:lpstr>
      <vt:lpstr>PowerPoint Presentation</vt:lpstr>
      <vt:lpstr>Abortion in developing regions</vt:lpstr>
      <vt:lpstr>PowerPoint Presentation</vt:lpstr>
      <vt:lpstr>PowerPoint Presentation</vt:lpstr>
      <vt:lpstr>PowerPoint Presentation</vt:lpstr>
      <vt:lpstr>Abortion in developing countries</vt:lpstr>
      <vt:lpstr>PowerPoint Presentation</vt:lpstr>
      <vt:lpstr>When safe abortion is not available, women: </vt:lpstr>
      <vt:lpstr>Public health and human rights</vt:lpstr>
      <vt:lpstr>International human rights standards related to abortion</vt:lpstr>
      <vt:lpstr>Abortion as a human right</vt:lpstr>
      <vt:lpstr>Abortion as a human right</vt:lpstr>
      <vt:lpstr>Abortion as a human right: Africa region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Unsafe Abortion and Abortion Rights</dc:title>
  <dc:creator>Jennifer Colletti</dc:creator>
  <cp:lastModifiedBy>Kristin Swanson</cp:lastModifiedBy>
  <cp:revision>223</cp:revision>
  <cp:lastPrinted>2020-01-31T14:36:42Z</cp:lastPrinted>
  <dcterms:created xsi:type="dcterms:W3CDTF">2020-01-31T09:38:54Z</dcterms:created>
  <dcterms:modified xsi:type="dcterms:W3CDTF">2022-08-25T21:28:03Z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0x01010079B50D5B38FCC840A7CF1B7A46A9DA5F</vt:lpwstr>
  </property>
</Properties>
</file>