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1" r:id="rId5"/>
    <p:sldId id="267" r:id="rId6"/>
    <p:sldId id="263" r:id="rId7"/>
    <p:sldId id="268" r:id="rId8"/>
    <p:sldId id="391" r:id="rId9"/>
    <p:sldId id="390" r:id="rId10"/>
    <p:sldId id="271" r:id="rId11"/>
    <p:sldId id="392" r:id="rId12"/>
    <p:sldId id="273" r:id="rId13"/>
    <p:sldId id="274" r:id="rId14"/>
    <p:sldId id="380" r:id="rId15"/>
    <p:sldId id="387" r:id="rId16"/>
    <p:sldId id="388" r:id="rId17"/>
    <p:sldId id="389" r:id="rId18"/>
    <p:sldId id="275" r:id="rId19"/>
  </p:sldIdLst>
  <p:sldSz cx="20104100" cy="11309350"/>
  <p:notesSz cx="11309350" cy="2010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2">
          <p15:clr>
            <a:srgbClr val="A4A3A4"/>
          </p15:clr>
        </p15:guide>
        <p15:guide id="2" pos="63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BA787-AE4E-F043-A72D-59143AE3BA84}" v="87" dt="2020-04-16T19:48:45.48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2"/>
    <p:restoredTop sz="76939" autoAdjust="0"/>
  </p:normalViewPr>
  <p:slideViewPr>
    <p:cSldViewPr snapToGrid="0">
      <p:cViewPr varScale="1">
        <p:scale>
          <a:sx n="56" d="100"/>
          <a:sy n="56" d="100"/>
        </p:scale>
        <p:origin x="704" y="184"/>
      </p:cViewPr>
      <p:guideLst>
        <p:guide orient="horz" pos="3562"/>
        <p:guide pos="63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Swanson" userId="0014c3fb-61c8-48c9-bb39-b619f67eb011" providerId="ADAL" clId="{07CAE6F9-9367-BF42-AED4-908997C3F963}"/>
    <pc:docChg chg="undo custSel modSld modMainMaster modNotesMaster">
      <pc:chgData name="Kristin Swanson" userId="0014c3fb-61c8-48c9-bb39-b619f67eb011" providerId="ADAL" clId="{07CAE6F9-9367-BF42-AED4-908997C3F963}" dt="2020-01-31T14:36:39.190" v="208"/>
      <pc:docMkLst>
        <pc:docMk/>
      </pc:docMkLst>
      <pc:sldChg chg="addSp modSp">
        <pc:chgData name="Kristin Swanson" userId="0014c3fb-61c8-48c9-bb39-b619f67eb011" providerId="ADAL" clId="{07CAE6F9-9367-BF42-AED4-908997C3F963}" dt="2020-01-31T14:29:31.189" v="152" actId="14100"/>
        <pc:sldMkLst>
          <pc:docMk/>
          <pc:sldMk cId="506760019" sldId="261"/>
        </pc:sldMkLst>
        <pc:spChg chg="mod">
          <ac:chgData name="Kristin Swanson" userId="0014c3fb-61c8-48c9-bb39-b619f67eb011" providerId="ADAL" clId="{07CAE6F9-9367-BF42-AED4-908997C3F963}" dt="2020-01-31T14:28:04.226" v="142" actId="1076"/>
          <ac:spMkLst>
            <pc:docMk/>
            <pc:sldMk cId="506760019" sldId="261"/>
            <ac:spMk id="18" creationId="{00000000-0000-0000-0000-000000000000}"/>
          </ac:spMkLst>
        </pc:spChg>
        <pc:picChg chg="add mod">
          <ac:chgData name="Kristin Swanson" userId="0014c3fb-61c8-48c9-bb39-b619f67eb011" providerId="ADAL" clId="{07CAE6F9-9367-BF42-AED4-908997C3F963}" dt="2020-01-31T14:29:31.189" v="152" actId="14100"/>
          <ac:picMkLst>
            <pc:docMk/>
            <pc:sldMk cId="506760019" sldId="261"/>
            <ac:picMk id="3" creationId="{04D10FFE-4C16-2F41-B568-CB8884BC7BD9}"/>
          </ac:picMkLst>
        </pc:picChg>
      </pc:sldChg>
      <pc:sldChg chg="modSp">
        <pc:chgData name="Kristin Swanson" userId="0014c3fb-61c8-48c9-bb39-b619f67eb011" providerId="ADAL" clId="{07CAE6F9-9367-BF42-AED4-908997C3F963}" dt="2020-01-31T14:35:58.150" v="207" actId="1076"/>
        <pc:sldMkLst>
          <pc:docMk/>
          <pc:sldMk cId="1759173115" sldId="271"/>
        </pc:sldMkLst>
        <pc:spChg chg="mod">
          <ac:chgData name="Kristin Swanson" userId="0014c3fb-61c8-48c9-bb39-b619f67eb011" providerId="ADAL" clId="{07CAE6F9-9367-BF42-AED4-908997C3F963}" dt="2020-01-31T14:35:58.150" v="207" actId="1076"/>
          <ac:spMkLst>
            <pc:docMk/>
            <pc:sldMk cId="1759173115" sldId="271"/>
            <ac:spMk id="2" creationId="{88EA760A-089A-4ACD-ABB3-7E61BC2514B6}"/>
          </ac:spMkLst>
        </pc:spChg>
        <pc:spChg chg="mod">
          <ac:chgData name="Kristin Swanson" userId="0014c3fb-61c8-48c9-bb39-b619f67eb011" providerId="ADAL" clId="{07CAE6F9-9367-BF42-AED4-908997C3F963}" dt="2020-01-31T14:34:38.359" v="194" actId="1076"/>
          <ac:spMkLst>
            <pc:docMk/>
            <pc:sldMk cId="1759173115" sldId="271"/>
            <ac:spMk id="7" creationId="{5DCDD923-3321-44C4-9F90-2318B83F00A6}"/>
          </ac:spMkLst>
        </pc:spChg>
        <pc:picChg chg="mod modCrop">
          <ac:chgData name="Kristin Swanson" userId="0014c3fb-61c8-48c9-bb39-b619f67eb011" providerId="ADAL" clId="{07CAE6F9-9367-BF42-AED4-908997C3F963}" dt="2020-01-31T14:35:34.870" v="203" actId="18131"/>
          <ac:picMkLst>
            <pc:docMk/>
            <pc:sldMk cId="1759173115" sldId="271"/>
            <ac:picMk id="5" creationId="{1D91B213-17CC-42E4-A47B-733FC8AB3E87}"/>
          </ac:picMkLst>
        </pc:picChg>
      </pc:sldChg>
      <pc:sldChg chg="modSp">
        <pc:chgData name="Kristin Swanson" userId="0014c3fb-61c8-48c9-bb39-b619f67eb011" providerId="ADAL" clId="{07CAE6F9-9367-BF42-AED4-908997C3F963}" dt="2020-01-31T14:33:43.518" v="185" actId="6549"/>
        <pc:sldMkLst>
          <pc:docMk/>
          <pc:sldMk cId="1099935890" sldId="273"/>
        </pc:sldMkLst>
        <pc:spChg chg="mod">
          <ac:chgData name="Kristin Swanson" userId="0014c3fb-61c8-48c9-bb39-b619f67eb011" providerId="ADAL" clId="{07CAE6F9-9367-BF42-AED4-908997C3F963}" dt="2020-01-31T14:33:43.518" v="185" actId="6549"/>
          <ac:spMkLst>
            <pc:docMk/>
            <pc:sldMk cId="1099935890" sldId="273"/>
            <ac:spMk id="2" creationId="{DB0B23F8-BF29-4C2D-8373-35B9D412AD1B}"/>
          </ac:spMkLst>
        </pc:spChg>
        <pc:picChg chg="mod">
          <ac:chgData name="Kristin Swanson" userId="0014c3fb-61c8-48c9-bb39-b619f67eb011" providerId="ADAL" clId="{07CAE6F9-9367-BF42-AED4-908997C3F963}" dt="2020-01-31T14:33:18.969" v="182" actId="555"/>
          <ac:picMkLst>
            <pc:docMk/>
            <pc:sldMk cId="1099935890" sldId="273"/>
            <ac:picMk id="5" creationId="{20ED2B6C-2D3B-46A1-B6DD-384AE04111A1}"/>
          </ac:picMkLst>
        </pc:picChg>
      </pc:sldChg>
      <pc:sldChg chg="modSp">
        <pc:chgData name="Kristin Swanson" userId="0014c3fb-61c8-48c9-bb39-b619f67eb011" providerId="ADAL" clId="{07CAE6F9-9367-BF42-AED4-908997C3F963}" dt="2020-01-31T14:24:13.426" v="111" actId="14100"/>
        <pc:sldMkLst>
          <pc:docMk/>
          <pc:sldMk cId="1235149965" sldId="275"/>
        </pc:sldMkLst>
        <pc:spChg chg="mod">
          <ac:chgData name="Kristin Swanson" userId="0014c3fb-61c8-48c9-bb39-b619f67eb011" providerId="ADAL" clId="{07CAE6F9-9367-BF42-AED4-908997C3F963}" dt="2020-01-31T14:24:13.426" v="111" actId="14100"/>
          <ac:spMkLst>
            <pc:docMk/>
            <pc:sldMk cId="1235149965" sldId="275"/>
            <ac:spMk id="2" creationId="{B4420866-579A-4D84-85D3-C2B4D4ED9BC0}"/>
          </ac:spMkLst>
        </pc:spChg>
      </pc:sldChg>
      <pc:sldChg chg="modSp">
        <pc:chgData name="Kristin Swanson" userId="0014c3fb-61c8-48c9-bb39-b619f67eb011" providerId="ADAL" clId="{07CAE6F9-9367-BF42-AED4-908997C3F963}" dt="2020-01-31T14:22:43.446" v="97" actId="14100"/>
        <pc:sldMkLst>
          <pc:docMk/>
          <pc:sldMk cId="1614636873" sldId="380"/>
        </pc:sldMkLst>
        <pc:spChg chg="mod">
          <ac:chgData name="Kristin Swanson" userId="0014c3fb-61c8-48c9-bb39-b619f67eb011" providerId="ADAL" clId="{07CAE6F9-9367-BF42-AED4-908997C3F963}" dt="2020-01-31T14:22:43.446" v="97" actId="14100"/>
          <ac:spMkLst>
            <pc:docMk/>
            <pc:sldMk cId="1614636873" sldId="380"/>
            <ac:spMk id="2" creationId="{71FF30B8-7C74-4E61-BB4B-51BF20125944}"/>
          </ac:spMkLst>
        </pc:spChg>
      </pc:sldChg>
      <pc:sldChg chg="modSp setBg">
        <pc:chgData name="Kristin Swanson" userId="0014c3fb-61c8-48c9-bb39-b619f67eb011" providerId="ADAL" clId="{07CAE6F9-9367-BF42-AED4-908997C3F963}" dt="2020-01-31T14:22:04.221" v="91"/>
        <pc:sldMkLst>
          <pc:docMk/>
          <pc:sldMk cId="1052130105" sldId="390"/>
        </pc:sldMkLst>
        <pc:picChg chg="mod modCrop">
          <ac:chgData name="Kristin Swanson" userId="0014c3fb-61c8-48c9-bb39-b619f67eb011" providerId="ADAL" clId="{07CAE6F9-9367-BF42-AED4-908997C3F963}" dt="2020-01-31T14:19:22.743" v="60" actId="12788"/>
          <ac:picMkLst>
            <pc:docMk/>
            <pc:sldMk cId="1052130105" sldId="390"/>
            <ac:picMk id="4" creationId="{32593DD6-53DB-4056-8D3E-B4DBC2B0ED5D}"/>
          </ac:picMkLst>
        </pc:picChg>
      </pc:sldChg>
      <pc:sldChg chg="modSp setBg">
        <pc:chgData name="Kristin Swanson" userId="0014c3fb-61c8-48c9-bb39-b619f67eb011" providerId="ADAL" clId="{07CAE6F9-9367-BF42-AED4-908997C3F963}" dt="2020-01-31T14:17:43.072" v="51" actId="12788"/>
        <pc:sldMkLst>
          <pc:docMk/>
          <pc:sldMk cId="1914579207" sldId="391"/>
        </pc:sldMkLst>
        <pc:picChg chg="mod modCrop">
          <ac:chgData name="Kristin Swanson" userId="0014c3fb-61c8-48c9-bb39-b619f67eb011" providerId="ADAL" clId="{07CAE6F9-9367-BF42-AED4-908997C3F963}" dt="2020-01-31T14:17:43.072" v="51" actId="12788"/>
          <ac:picMkLst>
            <pc:docMk/>
            <pc:sldMk cId="1914579207" sldId="391"/>
            <ac:picMk id="4" creationId="{ECDFCFD1-DC4C-4051-9296-10A8056574E8}"/>
          </ac:picMkLst>
        </pc:picChg>
      </pc:sldChg>
      <pc:sldChg chg="modSp setBg">
        <pc:chgData name="Kristin Swanson" userId="0014c3fb-61c8-48c9-bb39-b619f67eb011" providerId="ADAL" clId="{07CAE6F9-9367-BF42-AED4-908997C3F963}" dt="2020-01-31T14:21:36.494" v="90"/>
        <pc:sldMkLst>
          <pc:docMk/>
          <pc:sldMk cId="2377911654" sldId="392"/>
        </pc:sldMkLst>
        <pc:picChg chg="mod modCrop">
          <ac:chgData name="Kristin Swanson" userId="0014c3fb-61c8-48c9-bb39-b619f67eb011" providerId="ADAL" clId="{07CAE6F9-9367-BF42-AED4-908997C3F963}" dt="2020-01-31T14:20:59.554" v="68" actId="555"/>
          <ac:picMkLst>
            <pc:docMk/>
            <pc:sldMk cId="2377911654" sldId="392"/>
            <ac:picMk id="4" creationId="{D2224FA2-E338-49CA-9BCC-8F6C86796F9F}"/>
          </ac:picMkLst>
        </pc:picChg>
      </pc:sldChg>
      <pc:sldMasterChg chg="modSp modSldLayout">
        <pc:chgData name="Kristin Swanson" userId="0014c3fb-61c8-48c9-bb39-b619f67eb011" providerId="ADAL" clId="{07CAE6F9-9367-BF42-AED4-908997C3F963}" dt="2020-01-31T14:28:24.158" v="145" actId="12788"/>
        <pc:sldMasterMkLst>
          <pc:docMk/>
          <pc:sldMasterMk cId="0" sldId="2147483648"/>
        </pc:sldMasterMkLst>
        <pc:spChg chg="mod">
          <ac:chgData name="Kristin Swanson" userId="0014c3fb-61c8-48c9-bb39-b619f67eb011" providerId="ADAL" clId="{07CAE6F9-9367-BF42-AED4-908997C3F963}" dt="2020-01-31T14:14:21.969" v="29" actId="207"/>
          <ac:spMkLst>
            <pc:docMk/>
            <pc:sldMasterMk cId="0" sldId="2147483648"/>
            <ac:spMk id="2" creationId="{00000000-0000-0000-0000-000000000000}"/>
          </ac:spMkLst>
        </pc:spChg>
        <pc:sldLayoutChg chg="delSp modSp setBg">
          <pc:chgData name="Kristin Swanson" userId="0014c3fb-61c8-48c9-bb39-b619f67eb011" providerId="ADAL" clId="{07CAE6F9-9367-BF42-AED4-908997C3F963}" dt="2020-01-31T14:28:24.158" v="145" actId="12788"/>
          <pc:sldLayoutMkLst>
            <pc:docMk/>
            <pc:sldMasterMk cId="0" sldId="2147483648"/>
            <pc:sldLayoutMk cId="0" sldId="2147483661"/>
          </pc:sldLayoutMkLst>
          <pc:spChg chg="mod">
            <ac:chgData name="Kristin Swanson" userId="0014c3fb-61c8-48c9-bb39-b619f67eb011" providerId="ADAL" clId="{07CAE6F9-9367-BF42-AED4-908997C3F963}" dt="2020-01-31T14:24:55.002" v="121" actId="1076"/>
            <ac:spMkLst>
              <pc:docMk/>
              <pc:sldMasterMk cId="0" sldId="2147483648"/>
              <pc:sldLayoutMk cId="0" sldId="2147483661"/>
              <ac:spMk id="2" creationId="{00000000-0000-0000-0000-000000000000}"/>
            </ac:spMkLst>
          </pc:spChg>
          <pc:spChg chg="del">
            <ac:chgData name="Kristin Swanson" userId="0014c3fb-61c8-48c9-bb39-b619f67eb011" providerId="ADAL" clId="{07CAE6F9-9367-BF42-AED4-908997C3F963}" dt="2020-01-31T14:24:48.822" v="119" actId="478"/>
            <ac:spMkLst>
              <pc:docMk/>
              <pc:sldMasterMk cId="0" sldId="2147483648"/>
              <pc:sldLayoutMk cId="0" sldId="2147483661"/>
              <ac:spMk id="3" creationId="{00000000-0000-0000-0000-000000000000}"/>
            </ac:spMkLst>
          </pc:spChg>
          <pc:picChg chg="mod">
            <ac:chgData name="Kristin Swanson" userId="0014c3fb-61c8-48c9-bb39-b619f67eb011" providerId="ADAL" clId="{07CAE6F9-9367-BF42-AED4-908997C3F963}" dt="2020-01-31T14:28:24.158" v="145" actId="12788"/>
            <ac:picMkLst>
              <pc:docMk/>
              <pc:sldMasterMk cId="0" sldId="2147483648"/>
              <pc:sldLayoutMk cId="0" sldId="2147483661"/>
              <ac:picMk id="7" creationId="{00000000-0000-0000-0000-000000000000}"/>
            </ac:picMkLst>
          </pc:picChg>
          <pc:cxnChg chg="del">
            <ac:chgData name="Kristin Swanson" userId="0014c3fb-61c8-48c9-bb39-b619f67eb011" providerId="ADAL" clId="{07CAE6F9-9367-BF42-AED4-908997C3F963}" dt="2020-01-31T14:24:00.452" v="110" actId="478"/>
            <ac:cxnSpMkLst>
              <pc:docMk/>
              <pc:sldMasterMk cId="0" sldId="2147483648"/>
              <pc:sldLayoutMk cId="0" sldId="2147483661"/>
              <ac:cxnSpMk id="9" creationId="{00000000-0000-0000-0000-000000000000}"/>
            </ac:cxnSpMkLst>
          </pc:cxnChg>
        </pc:sldLayoutChg>
        <pc:sldLayoutChg chg="modSp">
          <pc:chgData name="Kristin Swanson" userId="0014c3fb-61c8-48c9-bb39-b619f67eb011" providerId="ADAL" clId="{07CAE6F9-9367-BF42-AED4-908997C3F963}" dt="2020-01-31T14:13:24.562" v="20" actId="14826"/>
          <pc:sldLayoutMkLst>
            <pc:docMk/>
            <pc:sldMasterMk cId="0" sldId="2147483648"/>
            <pc:sldLayoutMk cId="0" sldId="2147483663"/>
          </pc:sldLayoutMkLst>
          <pc:spChg chg="mod">
            <ac:chgData name="Kristin Swanson" userId="0014c3fb-61c8-48c9-bb39-b619f67eb011" providerId="ADAL" clId="{07CAE6F9-9367-BF42-AED4-908997C3F963}" dt="2020-01-31T14:13:24.562" v="20" actId="14826"/>
            <ac:spMkLst>
              <pc:docMk/>
              <pc:sldMasterMk cId="0" sldId="2147483648"/>
              <pc:sldLayoutMk cId="0" sldId="2147483663"/>
              <ac:spMk id="13" creationId="{00000000-0000-0000-0000-000000000000}"/>
            </ac:spMkLst>
          </pc:spChg>
        </pc:sldLayoutChg>
        <pc:sldLayoutChg chg="modSp">
          <pc:chgData name="Kristin Swanson" userId="0014c3fb-61c8-48c9-bb39-b619f67eb011" providerId="ADAL" clId="{07CAE6F9-9367-BF42-AED4-908997C3F963}" dt="2020-01-31T14:13:36.373" v="21" actId="14826"/>
          <pc:sldLayoutMkLst>
            <pc:docMk/>
            <pc:sldMasterMk cId="0" sldId="2147483648"/>
            <pc:sldLayoutMk cId="0" sldId="2147483664"/>
          </pc:sldLayoutMkLst>
          <pc:spChg chg="mod">
            <ac:chgData name="Kristin Swanson" userId="0014c3fb-61c8-48c9-bb39-b619f67eb011" providerId="ADAL" clId="{07CAE6F9-9367-BF42-AED4-908997C3F963}" dt="2020-01-31T14:13:36.373" v="21" actId="14826"/>
            <ac:spMkLst>
              <pc:docMk/>
              <pc:sldMasterMk cId="0" sldId="2147483648"/>
              <pc:sldLayoutMk cId="0" sldId="2147483664"/>
              <ac:spMk id="12" creationId="{00000000-0000-0000-0000-000000000000}"/>
            </ac:spMkLst>
          </pc:spChg>
        </pc:sldLayoutChg>
        <pc:sldLayoutChg chg="modSp">
          <pc:chgData name="Kristin Swanson" userId="0014c3fb-61c8-48c9-bb39-b619f67eb011" providerId="ADAL" clId="{07CAE6F9-9367-BF42-AED4-908997C3F963}" dt="2020-01-31T14:06:03.336" v="10" actId="18131"/>
          <pc:sldLayoutMkLst>
            <pc:docMk/>
            <pc:sldMasterMk cId="0" sldId="2147483648"/>
            <pc:sldLayoutMk cId="530511967" sldId="2147483666"/>
          </pc:sldLayoutMkLst>
          <pc:picChg chg="mod modCrop">
            <ac:chgData name="Kristin Swanson" userId="0014c3fb-61c8-48c9-bb39-b619f67eb011" providerId="ADAL" clId="{07CAE6F9-9367-BF42-AED4-908997C3F963}" dt="2020-01-31T14:06:03.336" v="10" actId="18131"/>
            <ac:picMkLst>
              <pc:docMk/>
              <pc:sldMasterMk cId="0" sldId="2147483648"/>
              <pc:sldLayoutMk cId="530511967" sldId="2147483666"/>
              <ac:picMk id="6" creationId="{00000000-0000-0000-0000-000000000000}"/>
            </ac:picMkLst>
          </pc:picChg>
        </pc:sldLayoutChg>
        <pc:sldLayoutChg chg="modSp">
          <pc:chgData name="Kristin Swanson" userId="0014c3fb-61c8-48c9-bb39-b619f67eb011" providerId="ADAL" clId="{07CAE6F9-9367-BF42-AED4-908997C3F963}" dt="2020-01-31T14:06:33.936" v="15" actId="18131"/>
          <pc:sldLayoutMkLst>
            <pc:docMk/>
            <pc:sldMasterMk cId="0" sldId="2147483648"/>
            <pc:sldLayoutMk cId="1025921153" sldId="2147483667"/>
          </pc:sldLayoutMkLst>
          <pc:picChg chg="mod modCrop">
            <ac:chgData name="Kristin Swanson" userId="0014c3fb-61c8-48c9-bb39-b619f67eb011" providerId="ADAL" clId="{07CAE6F9-9367-BF42-AED4-908997C3F963}" dt="2020-01-31T14:06:33.936" v="15" actId="18131"/>
            <ac:picMkLst>
              <pc:docMk/>
              <pc:sldMasterMk cId="0" sldId="2147483648"/>
              <pc:sldLayoutMk cId="1025921153" sldId="2147483667"/>
              <ac:picMk id="6" creationId="{00000000-0000-0000-0000-000000000000}"/>
            </ac:picMkLst>
          </pc:picChg>
        </pc:sldLayoutChg>
        <pc:sldLayoutChg chg="setBg">
          <pc:chgData name="Kristin Swanson" userId="0014c3fb-61c8-48c9-bb39-b619f67eb011" providerId="ADAL" clId="{07CAE6F9-9367-BF42-AED4-908997C3F963}" dt="2020-01-31T14:13:49.107" v="23"/>
          <pc:sldLayoutMkLst>
            <pc:docMk/>
            <pc:sldMasterMk cId="0" sldId="2147483648"/>
            <pc:sldLayoutMk cId="750597385" sldId="2147483671"/>
          </pc:sldLayoutMkLst>
        </pc:sldLayoutChg>
        <pc:sldLayoutChg chg="modSp setBg">
          <pc:chgData name="Kristin Swanson" userId="0014c3fb-61c8-48c9-bb39-b619f67eb011" providerId="ADAL" clId="{07CAE6F9-9367-BF42-AED4-908997C3F963}" dt="2020-01-31T14:23:53.082" v="109" actId="1076"/>
          <pc:sldLayoutMkLst>
            <pc:docMk/>
            <pc:sldMasterMk cId="0" sldId="2147483648"/>
            <pc:sldLayoutMk cId="0" sldId="2147483673"/>
          </pc:sldLayoutMkLst>
          <pc:spChg chg="mod">
            <ac:chgData name="Kristin Swanson" userId="0014c3fb-61c8-48c9-bb39-b619f67eb011" providerId="ADAL" clId="{07CAE6F9-9367-BF42-AED4-908997C3F963}" dt="2020-01-31T14:23:43.674" v="106" actId="113"/>
            <ac:spMkLst>
              <pc:docMk/>
              <pc:sldMasterMk cId="0" sldId="2147483648"/>
              <pc:sldLayoutMk cId="0" sldId="2147483673"/>
              <ac:spMk id="9" creationId="{00000000-0000-0000-0000-000000000000}"/>
            </ac:spMkLst>
          </pc:spChg>
          <pc:picChg chg="mod">
            <ac:chgData name="Kristin Swanson" userId="0014c3fb-61c8-48c9-bb39-b619f67eb011" providerId="ADAL" clId="{07CAE6F9-9367-BF42-AED4-908997C3F963}" dt="2020-01-31T14:23:53.082" v="109" actId="1076"/>
            <ac:picMkLst>
              <pc:docMk/>
              <pc:sldMasterMk cId="0" sldId="2147483648"/>
              <pc:sldLayoutMk cId="0" sldId="2147483673"/>
              <ac:picMk id="3" creationId="{00000000-0000-0000-0000-000000000000}"/>
            </ac:picMkLst>
          </pc:picChg>
        </pc:sldLayoutChg>
        <pc:sldLayoutChg chg="setBg">
          <pc:chgData name="Kristin Swanson" userId="0014c3fb-61c8-48c9-bb39-b619f67eb011" providerId="ADAL" clId="{07CAE6F9-9367-BF42-AED4-908997C3F963}" dt="2020-01-31T14:14:01.935" v="27"/>
          <pc:sldLayoutMkLst>
            <pc:docMk/>
            <pc:sldMasterMk cId="0" sldId="2147483648"/>
            <pc:sldLayoutMk cId="831962254" sldId="2147483674"/>
          </pc:sldLayoutMkLst>
        </pc:sldLayoutChg>
      </pc:sldMasterChg>
    </pc:docChg>
  </pc:docChgLst>
  <pc:docChgLst>
    <pc:chgData name="Elizabeth Guthrie" userId="S::guthriee@ipas.org::a85966fe-b2c4-4086-bd78-2458495173d2" providerId="AD" clId="Web-{7A4805D0-009C-2BD3-4CAF-45F0F9A2BDB8}"/>
    <pc:docChg chg="modSld">
      <pc:chgData name="Elizabeth Guthrie" userId="S::guthriee@ipas.org::a85966fe-b2c4-4086-bd78-2458495173d2" providerId="AD" clId="Web-{7A4805D0-009C-2BD3-4CAF-45F0F9A2BDB8}" dt="2020-01-29T21:32:07.163" v="37"/>
      <pc:docMkLst>
        <pc:docMk/>
      </pc:docMkLst>
      <pc:sldChg chg="modSp">
        <pc:chgData name="Elizabeth Guthrie" userId="S::guthriee@ipas.org::a85966fe-b2c4-4086-bd78-2458495173d2" providerId="AD" clId="Web-{7A4805D0-009C-2BD3-4CAF-45F0F9A2BDB8}" dt="2020-01-29T21:30:45.180" v="35" actId="20577"/>
        <pc:sldMkLst>
          <pc:docMk/>
          <pc:sldMk cId="506760019" sldId="261"/>
        </pc:sldMkLst>
        <pc:spChg chg="mod">
          <ac:chgData name="Elizabeth Guthrie" userId="S::guthriee@ipas.org::a85966fe-b2c4-4086-bd78-2458495173d2" providerId="AD" clId="Web-{7A4805D0-009C-2BD3-4CAF-45F0F9A2BDB8}" dt="2020-01-29T21:30:45.180" v="35" actId="20577"/>
          <ac:spMkLst>
            <pc:docMk/>
            <pc:sldMk cId="506760019" sldId="261"/>
            <ac:spMk id="18" creationId="{00000000-0000-0000-0000-000000000000}"/>
          </ac:spMkLst>
        </pc:spChg>
      </pc:sldChg>
      <pc:sldChg chg="modNotes">
        <pc:chgData name="Elizabeth Guthrie" userId="S::guthriee@ipas.org::a85966fe-b2c4-4086-bd78-2458495173d2" providerId="AD" clId="Web-{7A4805D0-009C-2BD3-4CAF-45F0F9A2BDB8}" dt="2020-01-29T21:32:07.163" v="37"/>
        <pc:sldMkLst>
          <pc:docMk/>
          <pc:sldMk cId="1333928257" sldId="267"/>
        </pc:sldMkLst>
      </pc:sldChg>
    </pc:docChg>
  </pc:docChgLst>
  <pc:docChgLst>
    <pc:chgData name="Elizabeth Guthrie" userId="S::guthriee@ipas.org::a85966fe-b2c4-4086-bd78-2458495173d2" providerId="AD" clId="Web-{94A435F8-7ED7-8695-96D8-5A87F0158FBC}"/>
    <pc:docChg chg="modSld">
      <pc:chgData name="Elizabeth Guthrie" userId="S::guthriee@ipas.org::a85966fe-b2c4-4086-bd78-2458495173d2" providerId="AD" clId="Web-{94A435F8-7ED7-8695-96D8-5A87F0158FBC}" dt="2020-01-30T19:04:19.120" v="1388"/>
      <pc:docMkLst>
        <pc:docMk/>
      </pc:docMkLst>
      <pc:sldChg chg="modNotes">
        <pc:chgData name="Elizabeth Guthrie" userId="S::guthriee@ipas.org::a85966fe-b2c4-4086-bd78-2458495173d2" providerId="AD" clId="Web-{94A435F8-7ED7-8695-96D8-5A87F0158FBC}" dt="2020-01-30T18:51:37.702" v="918"/>
        <pc:sldMkLst>
          <pc:docMk/>
          <pc:sldMk cId="506760019" sldId="261"/>
        </pc:sldMkLst>
      </pc:sldChg>
      <pc:sldChg chg="modNotes">
        <pc:chgData name="Elizabeth Guthrie" userId="S::guthriee@ipas.org::a85966fe-b2c4-4086-bd78-2458495173d2" providerId="AD" clId="Web-{94A435F8-7ED7-8695-96D8-5A87F0158FBC}" dt="2020-01-30T18:52:36.079" v="998"/>
        <pc:sldMkLst>
          <pc:docMk/>
          <pc:sldMk cId="2561513171" sldId="263"/>
        </pc:sldMkLst>
      </pc:sldChg>
      <pc:sldChg chg="modNotes">
        <pc:chgData name="Elizabeth Guthrie" userId="S::guthriee@ipas.org::a85966fe-b2c4-4086-bd78-2458495173d2" providerId="AD" clId="Web-{94A435F8-7ED7-8695-96D8-5A87F0158FBC}" dt="2020-01-30T18:52:07.703" v="944"/>
        <pc:sldMkLst>
          <pc:docMk/>
          <pc:sldMk cId="1333928257" sldId="267"/>
        </pc:sldMkLst>
      </pc:sldChg>
      <pc:sldChg chg="modSp modNotes">
        <pc:chgData name="Elizabeth Guthrie" userId="S::guthriee@ipas.org::a85966fe-b2c4-4086-bd78-2458495173d2" providerId="AD" clId="Web-{94A435F8-7ED7-8695-96D8-5A87F0158FBC}" dt="2020-01-30T18:51:13.498" v="917" actId="14100"/>
        <pc:sldMkLst>
          <pc:docMk/>
          <pc:sldMk cId="4037386321" sldId="274"/>
        </pc:sldMkLst>
        <pc:spChg chg="mod">
          <ac:chgData name="Elizabeth Guthrie" userId="S::guthriee@ipas.org::a85966fe-b2c4-4086-bd78-2458495173d2" providerId="AD" clId="Web-{94A435F8-7ED7-8695-96D8-5A87F0158FBC}" dt="2020-01-30T18:51:13.498" v="917" actId="14100"/>
          <ac:spMkLst>
            <pc:docMk/>
            <pc:sldMk cId="4037386321" sldId="274"/>
            <ac:spMk id="6" creationId="{F5C23F08-0262-4CF5-BF26-5E2C90DA81BA}"/>
          </ac:spMkLst>
        </pc:spChg>
      </pc:sldChg>
      <pc:sldChg chg="modNotes">
        <pc:chgData name="Elizabeth Guthrie" userId="S::guthriee@ipas.org::a85966fe-b2c4-4086-bd78-2458495173d2" providerId="AD" clId="Web-{94A435F8-7ED7-8695-96D8-5A87F0158FBC}" dt="2020-01-30T19:04:19.120" v="1388"/>
        <pc:sldMkLst>
          <pc:docMk/>
          <pc:sldMk cId="1619224267" sldId="281"/>
        </pc:sldMkLst>
      </pc:sldChg>
      <pc:sldChg chg="modNotes">
        <pc:chgData name="Elizabeth Guthrie" userId="S::guthriee@ipas.org::a85966fe-b2c4-4086-bd78-2458495173d2" providerId="AD" clId="Web-{94A435F8-7ED7-8695-96D8-5A87F0158FBC}" dt="2020-01-30T18:53:09.737" v="1033"/>
        <pc:sldMkLst>
          <pc:docMk/>
          <pc:sldMk cId="2437983533" sldId="386"/>
        </pc:sldMkLst>
      </pc:sldChg>
    </pc:docChg>
  </pc:docChgLst>
  <pc:docChgLst>
    <pc:chgData name="Kristin Swanson" userId="0014c3fb-61c8-48c9-bb39-b619f67eb011" providerId="ADAL" clId="{1B7BA787-AE4E-F043-A72D-59143AE3BA84}"/>
    <pc:docChg chg="modSld modMainMaster">
      <pc:chgData name="Kristin Swanson" userId="0014c3fb-61c8-48c9-bb39-b619f67eb011" providerId="ADAL" clId="{1B7BA787-AE4E-F043-A72D-59143AE3BA84}" dt="2020-04-16T19:48:45.489" v="80" actId="14826"/>
      <pc:docMkLst>
        <pc:docMk/>
      </pc:docMkLst>
      <pc:sldChg chg="modSp">
        <pc:chgData name="Kristin Swanson" userId="0014c3fb-61c8-48c9-bb39-b619f67eb011" providerId="ADAL" clId="{1B7BA787-AE4E-F043-A72D-59143AE3BA84}" dt="2020-04-16T19:48:18.677" v="78" actId="12788"/>
        <pc:sldMkLst>
          <pc:docMk/>
          <pc:sldMk cId="506760019" sldId="261"/>
        </pc:sldMkLst>
        <pc:picChg chg="mod">
          <ac:chgData name="Kristin Swanson" userId="0014c3fb-61c8-48c9-bb39-b619f67eb011" providerId="ADAL" clId="{1B7BA787-AE4E-F043-A72D-59143AE3BA84}" dt="2020-04-16T19:48:18.677" v="78" actId="12788"/>
          <ac:picMkLst>
            <pc:docMk/>
            <pc:sldMk cId="506760019" sldId="261"/>
            <ac:picMk id="3" creationId="{04D10FFE-4C16-2F41-B568-CB8884BC7BD9}"/>
          </ac:picMkLst>
        </pc:picChg>
      </pc:sldChg>
      <pc:sldChg chg="modSp">
        <pc:chgData name="Kristin Swanson" userId="0014c3fb-61c8-48c9-bb39-b619f67eb011" providerId="ADAL" clId="{1B7BA787-AE4E-F043-A72D-59143AE3BA84}" dt="2020-04-16T19:45:56.627" v="1" actId="1036"/>
        <pc:sldMkLst>
          <pc:docMk/>
          <pc:sldMk cId="4078874541" sldId="268"/>
        </pc:sldMkLst>
        <pc:picChg chg="mod">
          <ac:chgData name="Kristin Swanson" userId="0014c3fb-61c8-48c9-bb39-b619f67eb011" providerId="ADAL" clId="{1B7BA787-AE4E-F043-A72D-59143AE3BA84}" dt="2020-04-16T19:45:56.627" v="1" actId="1036"/>
          <ac:picMkLst>
            <pc:docMk/>
            <pc:sldMk cId="4078874541" sldId="268"/>
            <ac:picMk id="11" creationId="{33061F5F-BA42-BF41-B7F2-5BFC3ED3CF20}"/>
          </ac:picMkLst>
        </pc:picChg>
      </pc:sldChg>
      <pc:sldChg chg="modNotesTx">
        <pc:chgData name="Kristin Swanson" userId="0014c3fb-61c8-48c9-bb39-b619f67eb011" providerId="ADAL" clId="{1B7BA787-AE4E-F043-A72D-59143AE3BA84}" dt="2020-04-16T19:46:40.522" v="71" actId="20577"/>
        <pc:sldMkLst>
          <pc:docMk/>
          <pc:sldMk cId="1052130105" sldId="390"/>
        </pc:sldMkLst>
      </pc:sldChg>
      <pc:sldChg chg="modNotesTx">
        <pc:chgData name="Kristin Swanson" userId="0014c3fb-61c8-48c9-bb39-b619f67eb011" providerId="ADAL" clId="{1B7BA787-AE4E-F043-A72D-59143AE3BA84}" dt="2020-04-16T19:46:47.428" v="73" actId="20577"/>
        <pc:sldMkLst>
          <pc:docMk/>
          <pc:sldMk cId="1914579207" sldId="391"/>
        </pc:sldMkLst>
      </pc:sldChg>
      <pc:sldChg chg="modNotesTx">
        <pc:chgData name="Kristin Swanson" userId="0014c3fb-61c8-48c9-bb39-b619f67eb011" providerId="ADAL" clId="{1B7BA787-AE4E-F043-A72D-59143AE3BA84}" dt="2020-04-16T19:46:55.522" v="74" actId="20577"/>
        <pc:sldMkLst>
          <pc:docMk/>
          <pc:sldMk cId="2377911654" sldId="392"/>
        </pc:sldMkLst>
      </pc:sldChg>
      <pc:sldMasterChg chg="modSldLayout">
        <pc:chgData name="Kristin Swanson" userId="0014c3fb-61c8-48c9-bb39-b619f67eb011" providerId="ADAL" clId="{1B7BA787-AE4E-F043-A72D-59143AE3BA84}" dt="2020-04-16T19:48:45.489" v="80" actId="14826"/>
        <pc:sldMasterMkLst>
          <pc:docMk/>
          <pc:sldMasterMk cId="0" sldId="2147483648"/>
        </pc:sldMasterMkLst>
        <pc:sldLayoutChg chg="modSp">
          <pc:chgData name="Kristin Swanson" userId="0014c3fb-61c8-48c9-bb39-b619f67eb011" providerId="ADAL" clId="{1B7BA787-AE4E-F043-A72D-59143AE3BA84}" dt="2020-04-16T19:48:45.489" v="80" actId="14826"/>
          <pc:sldLayoutMkLst>
            <pc:docMk/>
            <pc:sldMasterMk cId="0" sldId="2147483648"/>
            <pc:sldLayoutMk cId="0" sldId="2147483661"/>
          </pc:sldLayoutMkLst>
          <pc:picChg chg="mod">
            <ac:chgData name="Kristin Swanson" userId="0014c3fb-61c8-48c9-bb39-b619f67eb011" providerId="ADAL" clId="{1B7BA787-AE4E-F043-A72D-59143AE3BA84}" dt="2020-04-16T19:48:45.489" v="80" actId="14826"/>
            <ac:picMkLst>
              <pc:docMk/>
              <pc:sldMasterMk cId="0" sldId="2147483648"/>
              <pc:sldLayoutMk cId="0" sldId="2147483661"/>
              <ac:picMk id="7" creationId="{00000000-0000-0000-0000-000000000000}"/>
            </ac:picMkLst>
          </pc:picChg>
        </pc:sldLayoutChg>
        <pc:sldLayoutChg chg="modSp">
          <pc:chgData name="Kristin Swanson" userId="0014c3fb-61c8-48c9-bb39-b619f67eb011" providerId="ADAL" clId="{1B7BA787-AE4E-F043-A72D-59143AE3BA84}" dt="2020-04-16T19:48:34.801" v="79" actId="14826"/>
          <pc:sldLayoutMkLst>
            <pc:docMk/>
            <pc:sldMasterMk cId="0" sldId="2147483648"/>
            <pc:sldLayoutMk cId="0" sldId="2147483673"/>
          </pc:sldLayoutMkLst>
          <pc:picChg chg="mod">
            <ac:chgData name="Kristin Swanson" userId="0014c3fb-61c8-48c9-bb39-b619f67eb011" providerId="ADAL" clId="{1B7BA787-AE4E-F043-A72D-59143AE3BA84}" dt="2020-04-16T19:48:34.801" v="79" actId="14826"/>
            <ac:picMkLst>
              <pc:docMk/>
              <pc:sldMasterMk cId="0" sldId="2147483648"/>
              <pc:sldLayoutMk cId="0" sldId="2147483673"/>
              <ac:picMk id="3" creationId="{00000000-0000-0000-0000-000000000000}"/>
            </ac:picMkLst>
          </pc:picChg>
        </pc:sldLayoutChg>
      </pc:sldMasterChg>
    </pc:docChg>
  </pc:docChgLst>
  <pc:docChgLst>
    <pc:chgData name="Elizabeth Guthrie" userId="a85966fe-b2c4-4086-bd78-2458495173d2" providerId="ADAL" clId="{354EEB1B-A631-4766-A1C7-1F1AA332F643}"/>
    <pc:docChg chg="custSel addSld delSld modSld">
      <pc:chgData name="Elizabeth Guthrie" userId="a85966fe-b2c4-4086-bd78-2458495173d2" providerId="ADAL" clId="{354EEB1B-A631-4766-A1C7-1F1AA332F643}" dt="2020-01-29T21:27:54.590" v="442" actId="20577"/>
      <pc:docMkLst>
        <pc:docMk/>
      </pc:docMkLst>
      <pc:sldChg chg="del">
        <pc:chgData name="Elizabeth Guthrie" userId="a85966fe-b2c4-4086-bd78-2458495173d2" providerId="ADAL" clId="{354EEB1B-A631-4766-A1C7-1F1AA332F643}" dt="2020-01-29T21:20:06.074" v="0" actId="2696"/>
        <pc:sldMkLst>
          <pc:docMk/>
          <pc:sldMk cId="3038390865" sldId="264"/>
        </pc:sldMkLst>
      </pc:sldChg>
      <pc:sldChg chg="modNotesTx">
        <pc:chgData name="Elizabeth Guthrie" userId="a85966fe-b2c4-4086-bd78-2458495173d2" providerId="ADAL" clId="{354EEB1B-A631-4766-A1C7-1F1AA332F643}" dt="2020-01-29T21:27:30.711" v="439" actId="20577"/>
        <pc:sldMkLst>
          <pc:docMk/>
          <pc:sldMk cId="1333928257" sldId="267"/>
        </pc:sldMkLst>
      </pc:sldChg>
      <pc:sldChg chg="modNotesTx">
        <pc:chgData name="Elizabeth Guthrie" userId="a85966fe-b2c4-4086-bd78-2458495173d2" providerId="ADAL" clId="{354EEB1B-A631-4766-A1C7-1F1AA332F643}" dt="2020-01-29T21:27:54.590" v="442" actId="20577"/>
        <pc:sldMkLst>
          <pc:docMk/>
          <pc:sldMk cId="4078874541" sldId="268"/>
        </pc:sldMkLst>
      </pc:sldChg>
      <pc:sldChg chg="addSp delSp modSp add del">
        <pc:chgData name="Elizabeth Guthrie" userId="a85966fe-b2c4-4086-bd78-2458495173d2" providerId="ADAL" clId="{354EEB1B-A631-4766-A1C7-1F1AA332F643}" dt="2020-01-29T21:27:09.663" v="420" actId="2696"/>
        <pc:sldMkLst>
          <pc:docMk/>
          <pc:sldMk cId="1758440041" sldId="276"/>
        </pc:sldMkLst>
        <pc:spChg chg="add del">
          <ac:chgData name="Elizabeth Guthrie" userId="a85966fe-b2c4-4086-bd78-2458495173d2" providerId="ADAL" clId="{354EEB1B-A631-4766-A1C7-1F1AA332F643}" dt="2020-01-29T21:20:39.728" v="3"/>
          <ac:spMkLst>
            <pc:docMk/>
            <pc:sldMk cId="1758440041" sldId="276"/>
            <ac:spMk id="2" creationId="{7FA1DBFB-A1CA-4D6D-8467-AAC049781FC7}"/>
          </ac:spMkLst>
        </pc:spChg>
        <pc:spChg chg="add del mod">
          <ac:chgData name="Elizabeth Guthrie" userId="a85966fe-b2c4-4086-bd78-2458495173d2" providerId="ADAL" clId="{354EEB1B-A631-4766-A1C7-1F1AA332F643}" dt="2020-01-29T21:20:39.728" v="3"/>
          <ac:spMkLst>
            <pc:docMk/>
            <pc:sldMk cId="1758440041" sldId="276"/>
            <ac:spMk id="3" creationId="{2B9432EF-08C3-41EC-97C5-1A3A86F4E42D}"/>
          </ac:spMkLst>
        </pc:spChg>
        <pc:spChg chg="add del mod">
          <ac:chgData name="Elizabeth Guthrie" userId="a85966fe-b2c4-4086-bd78-2458495173d2" providerId="ADAL" clId="{354EEB1B-A631-4766-A1C7-1F1AA332F643}" dt="2020-01-29T21:20:39.728" v="3"/>
          <ac:spMkLst>
            <pc:docMk/>
            <pc:sldMk cId="1758440041" sldId="276"/>
            <ac:spMk id="4" creationId="{03D1AE07-B2BD-42D3-80FC-00C543B8356F}"/>
          </ac:spMkLst>
        </pc:spChg>
      </pc:sldChg>
      <pc:sldChg chg="delSp add setBg delDesignElem modNotesTx">
        <pc:chgData name="Elizabeth Guthrie" userId="a85966fe-b2c4-4086-bd78-2458495173d2" providerId="ADAL" clId="{354EEB1B-A631-4766-A1C7-1F1AA332F643}" dt="2020-01-29T21:23:48.307" v="191" actId="20577"/>
        <pc:sldMkLst>
          <pc:docMk/>
          <pc:sldMk cId="1619224267" sldId="281"/>
        </pc:sldMkLst>
        <pc:spChg chg="del">
          <ac:chgData name="Elizabeth Guthrie" userId="a85966fe-b2c4-4086-bd78-2458495173d2" providerId="ADAL" clId="{354EEB1B-A631-4766-A1C7-1F1AA332F643}" dt="2020-01-29T21:22:11.085" v="26"/>
          <ac:spMkLst>
            <pc:docMk/>
            <pc:sldMk cId="1619224267" sldId="281"/>
            <ac:spMk id="18" creationId="{59A309A7-1751-4ABE-A3C1-EEC40366AD89}"/>
          </ac:spMkLst>
        </pc:spChg>
        <pc:spChg chg="del">
          <ac:chgData name="Elizabeth Guthrie" userId="a85966fe-b2c4-4086-bd78-2458495173d2" providerId="ADAL" clId="{354EEB1B-A631-4766-A1C7-1F1AA332F643}" dt="2020-01-29T21:22:11.085" v="26"/>
          <ac:spMkLst>
            <pc:docMk/>
            <pc:sldMk cId="1619224267" sldId="281"/>
            <ac:spMk id="19" creationId="{967D8EB6-EAE1-4F9C-B398-83321E287204}"/>
          </ac:spMkLst>
        </pc:spChg>
      </pc:sldChg>
      <pc:sldChg chg="delSp add del setBg delDesignElem">
        <pc:chgData name="Elizabeth Guthrie" userId="a85966fe-b2c4-4086-bd78-2458495173d2" providerId="ADAL" clId="{354EEB1B-A631-4766-A1C7-1F1AA332F643}" dt="2020-01-29T21:23:53.772" v="192" actId="2696"/>
        <pc:sldMkLst>
          <pc:docMk/>
          <pc:sldMk cId="2699239090" sldId="282"/>
        </pc:sldMkLst>
        <pc:spChg chg="del">
          <ac:chgData name="Elizabeth Guthrie" userId="a85966fe-b2c4-4086-bd78-2458495173d2" providerId="ADAL" clId="{354EEB1B-A631-4766-A1C7-1F1AA332F643}" dt="2020-01-29T21:22:11.085" v="26"/>
          <ac:spMkLst>
            <pc:docMk/>
            <pc:sldMk cId="2699239090" sldId="282"/>
            <ac:spMk id="17" creationId="{59A309A7-1751-4ABE-A3C1-EEC40366AD89}"/>
          </ac:spMkLst>
        </pc:spChg>
        <pc:spChg chg="del">
          <ac:chgData name="Elizabeth Guthrie" userId="a85966fe-b2c4-4086-bd78-2458495173d2" providerId="ADAL" clId="{354EEB1B-A631-4766-A1C7-1F1AA332F643}" dt="2020-01-29T21:22:11.085" v="26"/>
          <ac:spMkLst>
            <pc:docMk/>
            <pc:sldMk cId="2699239090" sldId="282"/>
            <ac:spMk id="19" creationId="{967D8EB6-EAE1-4F9C-B398-83321E287204}"/>
          </ac:spMkLst>
        </pc:spChg>
      </pc:sldChg>
      <pc:sldChg chg="delSp add setBg delDesignElem modNotesTx">
        <pc:chgData name="Elizabeth Guthrie" userId="a85966fe-b2c4-4086-bd78-2458495173d2" providerId="ADAL" clId="{354EEB1B-A631-4766-A1C7-1F1AA332F643}" dt="2020-01-29T21:26:07.221" v="404" actId="20577"/>
        <pc:sldMkLst>
          <pc:docMk/>
          <pc:sldMk cId="1614636873" sldId="380"/>
        </pc:sldMkLst>
        <pc:spChg chg="del">
          <ac:chgData name="Elizabeth Guthrie" userId="a85966fe-b2c4-4086-bd78-2458495173d2" providerId="ADAL" clId="{354EEB1B-A631-4766-A1C7-1F1AA332F643}" dt="2020-01-29T21:21:43.524" v="7"/>
          <ac:spMkLst>
            <pc:docMk/>
            <pc:sldMk cId="1614636873" sldId="380"/>
            <ac:spMk id="14" creationId="{BC3E1C3D-633C-4756-B09B-9AD080714C9F}"/>
          </ac:spMkLst>
        </pc:spChg>
        <pc:spChg chg="del">
          <ac:chgData name="Elizabeth Guthrie" userId="a85966fe-b2c4-4086-bd78-2458495173d2" providerId="ADAL" clId="{354EEB1B-A631-4766-A1C7-1F1AA332F643}" dt="2020-01-29T21:21:43.524" v="7"/>
          <ac:spMkLst>
            <pc:docMk/>
            <pc:sldMk cId="1614636873" sldId="380"/>
            <ac:spMk id="16" creationId="{1295DAF8-54BC-4834-A4B1-7DD2F7AFE5A3}"/>
          </ac:spMkLst>
        </pc:spChg>
      </pc:sldChg>
      <pc:sldChg chg="delSp modSp add setBg delDesignElem modNotesTx">
        <pc:chgData name="Elizabeth Guthrie" userId="a85966fe-b2c4-4086-bd78-2458495173d2" providerId="ADAL" clId="{354EEB1B-A631-4766-A1C7-1F1AA332F643}" dt="2020-01-29T21:26:15.035" v="419" actId="20577"/>
        <pc:sldMkLst>
          <pc:docMk/>
          <pc:sldMk cId="2778408667" sldId="382"/>
        </pc:sldMkLst>
        <pc:spChg chg="mod">
          <ac:chgData name="Elizabeth Guthrie" userId="a85966fe-b2c4-4086-bd78-2458495173d2" providerId="ADAL" clId="{354EEB1B-A631-4766-A1C7-1F1AA332F643}" dt="2020-01-29T21:21:50.683" v="22" actId="20577"/>
          <ac:spMkLst>
            <pc:docMk/>
            <pc:sldMk cId="2778408667" sldId="382"/>
            <ac:spMk id="5" creationId="{00000000-0000-0000-0000-000000000000}"/>
          </ac:spMkLst>
        </pc:spChg>
        <pc:spChg chg="del">
          <ac:chgData name="Elizabeth Guthrie" userId="a85966fe-b2c4-4086-bd78-2458495173d2" providerId="ADAL" clId="{354EEB1B-A631-4766-A1C7-1F1AA332F643}" dt="2020-01-29T21:21:43.524" v="7"/>
          <ac:spMkLst>
            <pc:docMk/>
            <pc:sldMk cId="2778408667" sldId="382"/>
            <ac:spMk id="50" creationId="{8D70B121-56F4-4848-B38B-182089D909FA}"/>
          </ac:spMkLst>
        </pc:spChg>
        <pc:cxnChg chg="del">
          <ac:chgData name="Elizabeth Guthrie" userId="a85966fe-b2c4-4086-bd78-2458495173d2" providerId="ADAL" clId="{354EEB1B-A631-4766-A1C7-1F1AA332F643}" dt="2020-01-29T21:21:43.524" v="7"/>
          <ac:cxnSpMkLst>
            <pc:docMk/>
            <pc:sldMk cId="2778408667" sldId="382"/>
            <ac:cxnSpMk id="52" creationId="{2D72A2C9-F3CA-4216-8BAD-FA4C970C3C4E}"/>
          </ac:cxnSpMkLst>
        </pc:cxnChg>
      </pc:sldChg>
      <pc:sldChg chg="delSp add setBg delDesignElem">
        <pc:chgData name="Elizabeth Guthrie" userId="a85966fe-b2c4-4086-bd78-2458495173d2" providerId="ADAL" clId="{354EEB1B-A631-4766-A1C7-1F1AA332F643}" dt="2020-01-29T21:21:43.524" v="7"/>
        <pc:sldMkLst>
          <pc:docMk/>
          <pc:sldMk cId="1176240353" sldId="383"/>
        </pc:sldMkLst>
        <pc:spChg chg="del">
          <ac:chgData name="Elizabeth Guthrie" userId="a85966fe-b2c4-4086-bd78-2458495173d2" providerId="ADAL" clId="{354EEB1B-A631-4766-A1C7-1F1AA332F643}" dt="2020-01-29T21:21:43.524" v="7"/>
          <ac:spMkLst>
            <pc:docMk/>
            <pc:sldMk cId="1176240353" sldId="383"/>
            <ac:spMk id="8" creationId="{8D70B121-56F4-4848-B38B-182089D909FA}"/>
          </ac:spMkLst>
        </pc:spChg>
        <pc:cxnChg chg="del">
          <ac:chgData name="Elizabeth Guthrie" userId="a85966fe-b2c4-4086-bd78-2458495173d2" providerId="ADAL" clId="{354EEB1B-A631-4766-A1C7-1F1AA332F643}" dt="2020-01-29T21:21:43.524" v="7"/>
          <ac:cxnSpMkLst>
            <pc:docMk/>
            <pc:sldMk cId="1176240353" sldId="383"/>
            <ac:cxnSpMk id="10" creationId="{2D72A2C9-F3CA-4216-8BAD-FA4C970C3C4E}"/>
          </ac:cxnSpMkLst>
        </pc:cxnChg>
      </pc:sldChg>
      <pc:sldChg chg="delSp add setBg delDesignElem">
        <pc:chgData name="Elizabeth Guthrie" userId="a85966fe-b2c4-4086-bd78-2458495173d2" providerId="ADAL" clId="{354EEB1B-A631-4766-A1C7-1F1AA332F643}" dt="2020-01-29T21:22:11.085" v="26"/>
        <pc:sldMkLst>
          <pc:docMk/>
          <pc:sldMk cId="2437983533" sldId="386"/>
        </pc:sldMkLst>
        <pc:spChg chg="del">
          <ac:chgData name="Elizabeth Guthrie" userId="a85966fe-b2c4-4086-bd78-2458495173d2" providerId="ADAL" clId="{354EEB1B-A631-4766-A1C7-1F1AA332F643}" dt="2020-01-29T21:22:11.085" v="26"/>
          <ac:spMkLst>
            <pc:docMk/>
            <pc:sldMk cId="2437983533" sldId="386"/>
            <ac:spMk id="11" creationId="{BC3E1C3D-633C-4756-B09B-9AD080714C9F}"/>
          </ac:spMkLst>
        </pc:spChg>
        <pc:spChg chg="del">
          <ac:chgData name="Elizabeth Guthrie" userId="a85966fe-b2c4-4086-bd78-2458495173d2" providerId="ADAL" clId="{354EEB1B-A631-4766-A1C7-1F1AA332F643}" dt="2020-01-29T21:22:11.085" v="26"/>
          <ac:spMkLst>
            <pc:docMk/>
            <pc:sldMk cId="2437983533" sldId="386"/>
            <ac:spMk id="12" creationId="{1295DAF8-54BC-4834-A4B1-7DD2F7AFE5A3}"/>
          </ac:spMkLst>
        </pc:spChg>
      </pc:sldChg>
    </pc:docChg>
  </pc:docChgLst>
  <pc:docChgLst>
    <pc:chgData name="Elizabeth Guthrie" userId="S::guthriee@ipas.org::a85966fe-b2c4-4086-bd78-2458495173d2" providerId="AD" clId="Web-{34DA47F3-9BD7-0C89-4C3D-0B2EC144B3CA}"/>
    <pc:docChg chg="modSld">
      <pc:chgData name="Elizabeth Guthrie" userId="S::guthriee@ipas.org::a85966fe-b2c4-4086-bd78-2458495173d2" providerId="AD" clId="Web-{34DA47F3-9BD7-0C89-4C3D-0B2EC144B3CA}" dt="2020-01-29T21:33:50.413" v="33" actId="20577"/>
      <pc:docMkLst>
        <pc:docMk/>
      </pc:docMkLst>
      <pc:sldChg chg="modSp">
        <pc:chgData name="Elizabeth Guthrie" userId="S::guthriee@ipas.org::a85966fe-b2c4-4086-bd78-2458495173d2" providerId="AD" clId="Web-{34DA47F3-9BD7-0C89-4C3D-0B2EC144B3CA}" dt="2020-01-29T21:33:48.054" v="31" actId="20577"/>
        <pc:sldMkLst>
          <pc:docMk/>
          <pc:sldMk cId="1614636873" sldId="380"/>
        </pc:sldMkLst>
        <pc:spChg chg="mod">
          <ac:chgData name="Elizabeth Guthrie" userId="S::guthriee@ipas.org::a85966fe-b2c4-4086-bd78-2458495173d2" providerId="AD" clId="Web-{34DA47F3-9BD7-0C89-4C3D-0B2EC144B3CA}" dt="2020-01-29T21:33:48.054" v="31" actId="20577"/>
          <ac:spMkLst>
            <pc:docMk/>
            <pc:sldMk cId="1614636873" sldId="380"/>
            <ac:spMk id="2" creationId="{71FF30B8-7C74-4E61-BB4B-51BF20125944}"/>
          </ac:spMkLst>
        </pc:spChg>
      </pc:sldChg>
    </pc:docChg>
  </pc:docChgLst>
  <pc:docChgLst>
    <pc:chgData name="Jennifer Colletti" userId="5b1b0202-0c16-407e-8d87-8888e95c6865" providerId="ADAL" clId="{061CF0DF-3743-4AF9-A100-0915ECE5ABB9}"/>
    <pc:docChg chg="custSel mod addSld delSld modSld">
      <pc:chgData name="Jennifer Colletti" userId="5b1b0202-0c16-407e-8d87-8888e95c6865" providerId="ADAL" clId="{061CF0DF-3743-4AF9-A100-0915ECE5ABB9}" dt="2020-01-31T09:42:11.522" v="950" actId="2696"/>
      <pc:docMkLst>
        <pc:docMk/>
      </pc:docMkLst>
      <pc:sldChg chg="modSp modNotesTx">
        <pc:chgData name="Jennifer Colletti" userId="5b1b0202-0c16-407e-8d87-8888e95c6865" providerId="ADAL" clId="{061CF0DF-3743-4AF9-A100-0915ECE5ABB9}" dt="2020-01-31T09:14:43.716" v="316" actId="20577"/>
        <pc:sldMkLst>
          <pc:docMk/>
          <pc:sldMk cId="506760019" sldId="261"/>
        </pc:sldMkLst>
        <pc:spChg chg="mod">
          <ac:chgData name="Jennifer Colletti" userId="5b1b0202-0c16-407e-8d87-8888e95c6865" providerId="ADAL" clId="{061CF0DF-3743-4AF9-A100-0915ECE5ABB9}" dt="2020-01-30T23:00:06.263" v="94" actId="20577"/>
          <ac:spMkLst>
            <pc:docMk/>
            <pc:sldMk cId="506760019" sldId="261"/>
            <ac:spMk id="18" creationId="{00000000-0000-0000-0000-000000000000}"/>
          </ac:spMkLst>
        </pc:spChg>
      </pc:sldChg>
      <pc:sldChg chg="modSp">
        <pc:chgData name="Jennifer Colletti" userId="5b1b0202-0c16-407e-8d87-8888e95c6865" providerId="ADAL" clId="{061CF0DF-3743-4AF9-A100-0915ECE5ABB9}" dt="2020-01-28T11:54:25.799" v="30" actId="20577"/>
        <pc:sldMkLst>
          <pc:docMk/>
          <pc:sldMk cId="2561513171" sldId="263"/>
        </pc:sldMkLst>
        <pc:spChg chg="mod">
          <ac:chgData name="Jennifer Colletti" userId="5b1b0202-0c16-407e-8d87-8888e95c6865" providerId="ADAL" clId="{061CF0DF-3743-4AF9-A100-0915ECE5ABB9}" dt="2020-01-28T11:54:25.799" v="30" actId="20577"/>
          <ac:spMkLst>
            <pc:docMk/>
            <pc:sldMk cId="2561513171" sldId="263"/>
            <ac:spMk id="4" creationId="{180B2982-7A3C-4D82-9068-791060023F90}"/>
          </ac:spMkLst>
        </pc:spChg>
      </pc:sldChg>
      <pc:sldChg chg="addSp modSp modNotesTx">
        <pc:chgData name="Jennifer Colletti" userId="5b1b0202-0c16-407e-8d87-8888e95c6865" providerId="ADAL" clId="{061CF0DF-3743-4AF9-A100-0915ECE5ABB9}" dt="2020-01-28T12:15:07.936" v="86" actId="1035"/>
        <pc:sldMkLst>
          <pc:docMk/>
          <pc:sldMk cId="3038390865" sldId="264"/>
        </pc:sldMkLst>
        <pc:spChg chg="add mod">
          <ac:chgData name="Jennifer Colletti" userId="5b1b0202-0c16-407e-8d87-8888e95c6865" providerId="ADAL" clId="{061CF0DF-3743-4AF9-A100-0915ECE5ABB9}" dt="2020-01-28T12:15:07.936" v="86" actId="1035"/>
          <ac:spMkLst>
            <pc:docMk/>
            <pc:sldMk cId="3038390865" sldId="264"/>
            <ac:spMk id="2" creationId="{E69C9DF5-115E-4FDE-BD59-0687E6B50193}"/>
          </ac:spMkLst>
        </pc:spChg>
      </pc:sldChg>
      <pc:sldChg chg="del">
        <pc:chgData name="Jennifer Colletti" userId="5b1b0202-0c16-407e-8d87-8888e95c6865" providerId="ADAL" clId="{061CF0DF-3743-4AF9-A100-0915ECE5ABB9}" dt="2020-01-31T09:34:02.510" v="621" actId="2696"/>
        <pc:sldMkLst>
          <pc:docMk/>
          <pc:sldMk cId="1037273692" sldId="269"/>
        </pc:sldMkLst>
      </pc:sldChg>
      <pc:sldChg chg="addSp delSp modSp del modNotesTx">
        <pc:chgData name="Jennifer Colletti" userId="5b1b0202-0c16-407e-8d87-8888e95c6865" providerId="ADAL" clId="{061CF0DF-3743-4AF9-A100-0915ECE5ABB9}" dt="2020-01-31T09:26:05.489" v="477" actId="2696"/>
        <pc:sldMkLst>
          <pc:docMk/>
          <pc:sldMk cId="910406068" sldId="270"/>
        </pc:sldMkLst>
        <pc:picChg chg="del">
          <ac:chgData name="Jennifer Colletti" userId="5b1b0202-0c16-407e-8d87-8888e95c6865" providerId="ADAL" clId="{061CF0DF-3743-4AF9-A100-0915ECE5ABB9}" dt="2020-01-31T09:21:56.585" v="375" actId="478"/>
          <ac:picMkLst>
            <pc:docMk/>
            <pc:sldMk cId="910406068" sldId="270"/>
            <ac:picMk id="4" creationId="{423DC0EE-AE1D-436F-A312-9DDBE136EAAC}"/>
          </ac:picMkLst>
        </pc:picChg>
        <pc:picChg chg="add del mod">
          <ac:chgData name="Jennifer Colletti" userId="5b1b0202-0c16-407e-8d87-8888e95c6865" providerId="ADAL" clId="{061CF0DF-3743-4AF9-A100-0915ECE5ABB9}" dt="2020-01-31T09:22:22.798" v="377" actId="478"/>
          <ac:picMkLst>
            <pc:docMk/>
            <pc:sldMk cId="910406068" sldId="270"/>
            <ac:picMk id="5" creationId="{F8096867-7671-4681-A511-018526B49C49}"/>
          </ac:picMkLst>
        </pc:picChg>
        <pc:picChg chg="add mod">
          <ac:chgData name="Jennifer Colletti" userId="5b1b0202-0c16-407e-8d87-8888e95c6865" providerId="ADAL" clId="{061CF0DF-3743-4AF9-A100-0915ECE5ABB9}" dt="2020-01-31T09:23:52.985" v="381" actId="962"/>
          <ac:picMkLst>
            <pc:docMk/>
            <pc:sldMk cId="910406068" sldId="270"/>
            <ac:picMk id="7" creationId="{0EA0E7C1-5C0D-4A4B-ACE4-6BA483E18A8C}"/>
          </ac:picMkLst>
        </pc:picChg>
      </pc:sldChg>
      <pc:sldChg chg="addSp delSp modSp">
        <pc:chgData name="Jennifer Colletti" userId="5b1b0202-0c16-407e-8d87-8888e95c6865" providerId="ADAL" clId="{061CF0DF-3743-4AF9-A100-0915ECE5ABB9}" dt="2020-01-31T09:35:51.470" v="758" actId="1038"/>
        <pc:sldMkLst>
          <pc:docMk/>
          <pc:sldMk cId="1759173115" sldId="271"/>
        </pc:sldMkLst>
        <pc:spChg chg="mod">
          <ac:chgData name="Jennifer Colletti" userId="5b1b0202-0c16-407e-8d87-8888e95c6865" providerId="ADAL" clId="{061CF0DF-3743-4AF9-A100-0915ECE5ABB9}" dt="2020-01-31T09:35:51.470" v="758" actId="1038"/>
          <ac:spMkLst>
            <pc:docMk/>
            <pc:sldMk cId="1759173115" sldId="271"/>
            <ac:spMk id="2" creationId="{88EA760A-089A-4ACD-ABB3-7E61BC2514B6}"/>
          </ac:spMkLst>
        </pc:spChg>
        <pc:spChg chg="add mod">
          <ac:chgData name="Jennifer Colletti" userId="5b1b0202-0c16-407e-8d87-8888e95c6865" providerId="ADAL" clId="{061CF0DF-3743-4AF9-A100-0915ECE5ABB9}" dt="2020-01-28T12:13:02.738" v="80" actId="1038"/>
          <ac:spMkLst>
            <pc:docMk/>
            <pc:sldMk cId="1759173115" sldId="271"/>
            <ac:spMk id="7" creationId="{5DCDD923-3321-44C4-9F90-2318B83F00A6}"/>
          </ac:spMkLst>
        </pc:spChg>
        <pc:picChg chg="add mod modCrop">
          <ac:chgData name="Jennifer Colletti" userId="5b1b0202-0c16-407e-8d87-8888e95c6865" providerId="ADAL" clId="{061CF0DF-3743-4AF9-A100-0915ECE5ABB9}" dt="2020-01-28T12:11:17.920" v="72" actId="14100"/>
          <ac:picMkLst>
            <pc:docMk/>
            <pc:sldMk cId="1759173115" sldId="271"/>
            <ac:picMk id="5" creationId="{1D91B213-17CC-42E4-A47B-733FC8AB3E87}"/>
          </ac:picMkLst>
        </pc:picChg>
        <pc:picChg chg="del">
          <ac:chgData name="Jennifer Colletti" userId="5b1b0202-0c16-407e-8d87-8888e95c6865" providerId="ADAL" clId="{061CF0DF-3743-4AF9-A100-0915ECE5ABB9}" dt="2020-01-28T12:10:19.508" v="62" actId="478"/>
          <ac:picMkLst>
            <pc:docMk/>
            <pc:sldMk cId="1759173115" sldId="271"/>
            <ac:picMk id="6" creationId="{4EDA1043-7A03-4A43-90E7-4E562255C601}"/>
          </ac:picMkLst>
        </pc:picChg>
      </pc:sldChg>
      <pc:sldChg chg="del">
        <pc:chgData name="Jennifer Colletti" userId="5b1b0202-0c16-407e-8d87-8888e95c6865" providerId="ADAL" clId="{061CF0DF-3743-4AF9-A100-0915ECE5ABB9}" dt="2020-01-31T09:40:32.031" v="933" actId="2696"/>
        <pc:sldMkLst>
          <pc:docMk/>
          <pc:sldMk cId="935740806" sldId="272"/>
        </pc:sldMkLst>
      </pc:sldChg>
      <pc:sldChg chg="modSp modNotesTx">
        <pc:chgData name="Jennifer Colletti" userId="5b1b0202-0c16-407e-8d87-8888e95c6865" providerId="ADAL" clId="{061CF0DF-3743-4AF9-A100-0915ECE5ABB9}" dt="2020-01-30T23:02:44.849" v="112" actId="20577"/>
        <pc:sldMkLst>
          <pc:docMk/>
          <pc:sldMk cId="4037386321" sldId="274"/>
        </pc:sldMkLst>
        <pc:spChg chg="mod">
          <ac:chgData name="Jennifer Colletti" userId="5b1b0202-0c16-407e-8d87-8888e95c6865" providerId="ADAL" clId="{061CF0DF-3743-4AF9-A100-0915ECE5ABB9}" dt="2020-01-30T23:01:39.013" v="107" actId="20577"/>
          <ac:spMkLst>
            <pc:docMk/>
            <pc:sldMk cId="4037386321" sldId="274"/>
            <ac:spMk id="6" creationId="{F5C23F08-0262-4CF5-BF26-5E2C90DA81BA}"/>
          </ac:spMkLst>
        </pc:spChg>
      </pc:sldChg>
      <pc:sldChg chg="del">
        <pc:chgData name="Jennifer Colletti" userId="5b1b0202-0c16-407e-8d87-8888e95c6865" providerId="ADAL" clId="{061CF0DF-3743-4AF9-A100-0915ECE5ABB9}" dt="2020-01-31T09:42:11.511" v="949" actId="2696"/>
        <pc:sldMkLst>
          <pc:docMk/>
          <pc:sldMk cId="1619224267" sldId="281"/>
        </pc:sldMkLst>
      </pc:sldChg>
      <pc:sldChg chg="del">
        <pc:chgData name="Jennifer Colletti" userId="5b1b0202-0c16-407e-8d87-8888e95c6865" providerId="ADAL" clId="{061CF0DF-3743-4AF9-A100-0915ECE5ABB9}" dt="2020-01-30T23:08:09.581" v="176" actId="2696"/>
        <pc:sldMkLst>
          <pc:docMk/>
          <pc:sldMk cId="2778408667" sldId="382"/>
        </pc:sldMkLst>
      </pc:sldChg>
      <pc:sldChg chg="del">
        <pc:chgData name="Jennifer Colletti" userId="5b1b0202-0c16-407e-8d87-8888e95c6865" providerId="ADAL" clId="{061CF0DF-3743-4AF9-A100-0915ECE5ABB9}" dt="2020-01-30T23:10:21.929" v="193" actId="2696"/>
        <pc:sldMkLst>
          <pc:docMk/>
          <pc:sldMk cId="1176240353" sldId="383"/>
        </pc:sldMkLst>
      </pc:sldChg>
      <pc:sldChg chg="del">
        <pc:chgData name="Jennifer Colletti" userId="5b1b0202-0c16-407e-8d87-8888e95c6865" providerId="ADAL" clId="{061CF0DF-3743-4AF9-A100-0915ECE5ABB9}" dt="2020-01-30T23:11:57.080" v="217" actId="2696"/>
        <pc:sldMkLst>
          <pc:docMk/>
          <pc:sldMk cId="2437983533" sldId="386"/>
        </pc:sldMkLst>
      </pc:sldChg>
      <pc:sldChg chg="delSp modSp add modNotesTx">
        <pc:chgData name="Jennifer Colletti" userId="5b1b0202-0c16-407e-8d87-8888e95c6865" providerId="ADAL" clId="{061CF0DF-3743-4AF9-A100-0915ECE5ABB9}" dt="2020-01-30T23:07:54.905" v="175" actId="20577"/>
        <pc:sldMkLst>
          <pc:docMk/>
          <pc:sldMk cId="1060510830" sldId="387"/>
        </pc:sldMkLst>
        <pc:spChg chg="mod">
          <ac:chgData name="Jennifer Colletti" userId="5b1b0202-0c16-407e-8d87-8888e95c6865" providerId="ADAL" clId="{061CF0DF-3743-4AF9-A100-0915ECE5ABB9}" dt="2020-01-30T23:04:08.302" v="138" actId="20577"/>
          <ac:spMkLst>
            <pc:docMk/>
            <pc:sldMk cId="1060510830" sldId="387"/>
            <ac:spMk id="6" creationId="{F5C23F08-0262-4CF5-BF26-5E2C90DA81BA}"/>
          </ac:spMkLst>
        </pc:spChg>
        <pc:spChg chg="mod">
          <ac:chgData name="Jennifer Colletti" userId="5b1b0202-0c16-407e-8d87-8888e95c6865" providerId="ADAL" clId="{061CF0DF-3743-4AF9-A100-0915ECE5ABB9}" dt="2020-01-30T23:06:25.358" v="168" actId="14100"/>
          <ac:spMkLst>
            <pc:docMk/>
            <pc:sldMk cId="1060510830" sldId="387"/>
            <ac:spMk id="12" creationId="{891C00BF-965E-46CB-B5E0-E6492E1635F7}"/>
          </ac:spMkLst>
        </pc:spChg>
        <pc:spChg chg="del">
          <ac:chgData name="Jennifer Colletti" userId="5b1b0202-0c16-407e-8d87-8888e95c6865" providerId="ADAL" clId="{061CF0DF-3743-4AF9-A100-0915ECE5ABB9}" dt="2020-01-30T23:04:25.415" v="139" actId="478"/>
          <ac:spMkLst>
            <pc:docMk/>
            <pc:sldMk cId="1060510830" sldId="387"/>
            <ac:spMk id="13" creationId="{07A390A9-0529-48D5-A447-26EC4B833AD6}"/>
          </ac:spMkLst>
        </pc:spChg>
      </pc:sldChg>
      <pc:sldChg chg="addSp delSp modSp add modNotesTx">
        <pc:chgData name="Jennifer Colletti" userId="5b1b0202-0c16-407e-8d87-8888e95c6865" providerId="ADAL" clId="{061CF0DF-3743-4AF9-A100-0915ECE5ABB9}" dt="2020-01-31T09:41:44.822" v="948" actId="1036"/>
        <pc:sldMkLst>
          <pc:docMk/>
          <pc:sldMk cId="3844087539" sldId="388"/>
        </pc:sldMkLst>
        <pc:spChg chg="add del mod">
          <ac:chgData name="Jennifer Colletti" userId="5b1b0202-0c16-407e-8d87-8888e95c6865" providerId="ADAL" clId="{061CF0DF-3743-4AF9-A100-0915ECE5ABB9}" dt="2020-01-30T23:08:43.094" v="179" actId="478"/>
          <ac:spMkLst>
            <pc:docMk/>
            <pc:sldMk cId="3844087539" sldId="388"/>
            <ac:spMk id="3" creationId="{9FA8C9D7-5D7A-49E1-980E-0D8DC2200621}"/>
          </ac:spMkLst>
        </pc:spChg>
        <pc:spChg chg="add mod">
          <ac:chgData name="Jennifer Colletti" userId="5b1b0202-0c16-407e-8d87-8888e95c6865" providerId="ADAL" clId="{061CF0DF-3743-4AF9-A100-0915ECE5ABB9}" dt="2020-01-31T09:41:44.822" v="948" actId="1036"/>
          <ac:spMkLst>
            <pc:docMk/>
            <pc:sldMk cId="3844087539" sldId="388"/>
            <ac:spMk id="7" creationId="{1DF2A0DE-5A26-4FBA-A178-C9D1B00A05CD}"/>
          </ac:spMkLst>
        </pc:spChg>
        <pc:spChg chg="del">
          <ac:chgData name="Jennifer Colletti" userId="5b1b0202-0c16-407e-8d87-8888e95c6865" providerId="ADAL" clId="{061CF0DF-3743-4AF9-A100-0915ECE5ABB9}" dt="2020-01-30T23:08:39.255" v="178" actId="478"/>
          <ac:spMkLst>
            <pc:docMk/>
            <pc:sldMk cId="3844087539" sldId="388"/>
            <ac:spMk id="12" creationId="{891C00BF-965E-46CB-B5E0-E6492E1635F7}"/>
          </ac:spMkLst>
        </pc:spChg>
      </pc:sldChg>
      <pc:sldChg chg="addSp delSp modSp add modNotesTx">
        <pc:chgData name="Jennifer Colletti" userId="5b1b0202-0c16-407e-8d87-8888e95c6865" providerId="ADAL" clId="{061CF0DF-3743-4AF9-A100-0915ECE5ABB9}" dt="2020-01-30T23:14:46.305" v="269" actId="20577"/>
        <pc:sldMkLst>
          <pc:docMk/>
          <pc:sldMk cId="2236874111" sldId="389"/>
        </pc:sldMkLst>
        <pc:spChg chg="add mod">
          <ac:chgData name="Jennifer Colletti" userId="5b1b0202-0c16-407e-8d87-8888e95c6865" providerId="ADAL" clId="{061CF0DF-3743-4AF9-A100-0915ECE5ABB9}" dt="2020-01-30T23:14:23.519" v="267" actId="1037"/>
          <ac:spMkLst>
            <pc:docMk/>
            <pc:sldMk cId="2236874111" sldId="389"/>
            <ac:spMk id="4" creationId="{B25F725C-F99C-4DF6-98CB-BB400B66163F}"/>
          </ac:spMkLst>
        </pc:spChg>
        <pc:spChg chg="mod">
          <ac:chgData name="Jennifer Colletti" userId="5b1b0202-0c16-407e-8d87-8888e95c6865" providerId="ADAL" clId="{061CF0DF-3743-4AF9-A100-0915ECE5ABB9}" dt="2020-01-30T23:11:26.768" v="209" actId="20577"/>
          <ac:spMkLst>
            <pc:docMk/>
            <pc:sldMk cId="2236874111" sldId="389"/>
            <ac:spMk id="6" creationId="{F5C23F08-0262-4CF5-BF26-5E2C90DA81BA}"/>
          </ac:spMkLst>
        </pc:spChg>
        <pc:spChg chg="del">
          <ac:chgData name="Jennifer Colletti" userId="5b1b0202-0c16-407e-8d87-8888e95c6865" providerId="ADAL" clId="{061CF0DF-3743-4AF9-A100-0915ECE5ABB9}" dt="2020-01-30T23:12:10.716" v="218" actId="478"/>
          <ac:spMkLst>
            <pc:docMk/>
            <pc:sldMk cId="2236874111" sldId="389"/>
            <ac:spMk id="7" creationId="{1DF2A0DE-5A26-4FBA-A178-C9D1B00A05CD}"/>
          </ac:spMkLst>
        </pc:spChg>
        <pc:picChg chg="add mod">
          <ac:chgData name="Jennifer Colletti" userId="5b1b0202-0c16-407e-8d87-8888e95c6865" providerId="ADAL" clId="{061CF0DF-3743-4AF9-A100-0915ECE5ABB9}" dt="2020-01-30T23:14:16.365" v="247" actId="1076"/>
          <ac:picMkLst>
            <pc:docMk/>
            <pc:sldMk cId="2236874111" sldId="389"/>
            <ac:picMk id="5" creationId="{0AC6D7E1-9B7C-49FD-AF5C-15177510B8E2}"/>
          </ac:picMkLst>
        </pc:picChg>
      </pc:sldChg>
      <pc:sldChg chg="addSp delSp modSp add mod setBg modClrScheme chgLayout modNotesTx">
        <pc:chgData name="Jennifer Colletti" userId="5b1b0202-0c16-407e-8d87-8888e95c6865" providerId="ADAL" clId="{061CF0DF-3743-4AF9-A100-0915ECE5ABB9}" dt="2020-01-31T09:28:05.916" v="577" actId="114"/>
        <pc:sldMkLst>
          <pc:docMk/>
          <pc:sldMk cId="1052130105" sldId="390"/>
        </pc:sldMkLst>
        <pc:spChg chg="del">
          <ac:chgData name="Jennifer Colletti" userId="5b1b0202-0c16-407e-8d87-8888e95c6865" providerId="ADAL" clId="{061CF0DF-3743-4AF9-A100-0915ECE5ABB9}" dt="2020-01-31T09:24:34.156" v="383" actId="931"/>
          <ac:spMkLst>
            <pc:docMk/>
            <pc:sldMk cId="1052130105" sldId="390"/>
            <ac:spMk id="2" creationId="{DFBC2305-F5C4-46C9-B8E0-2558E279D449}"/>
          </ac:spMkLst>
        </pc:spChg>
        <pc:picChg chg="add mod">
          <ac:chgData name="Jennifer Colletti" userId="5b1b0202-0c16-407e-8d87-8888e95c6865" providerId="ADAL" clId="{061CF0DF-3743-4AF9-A100-0915ECE5ABB9}" dt="2020-01-31T09:24:55.308" v="388" actId="26606"/>
          <ac:picMkLst>
            <pc:docMk/>
            <pc:sldMk cId="1052130105" sldId="390"/>
            <ac:picMk id="4" creationId="{32593DD6-53DB-4056-8D3E-B4DBC2B0ED5D}"/>
          </ac:picMkLst>
        </pc:picChg>
      </pc:sldChg>
      <pc:sldChg chg="addSp delSp modSp add mod setBg modClrScheme chgLayout modNotesTx">
        <pc:chgData name="Jennifer Colletti" userId="5b1b0202-0c16-407e-8d87-8888e95c6865" providerId="ADAL" clId="{061CF0DF-3743-4AF9-A100-0915ECE5ABB9}" dt="2020-01-31T09:35:30.877" v="729" actId="114"/>
        <pc:sldMkLst>
          <pc:docMk/>
          <pc:sldMk cId="1914579207" sldId="391"/>
        </pc:sldMkLst>
        <pc:spChg chg="del">
          <ac:chgData name="Jennifer Colletti" userId="5b1b0202-0c16-407e-8d87-8888e95c6865" providerId="ADAL" clId="{061CF0DF-3743-4AF9-A100-0915ECE5ABB9}" dt="2020-01-31T09:33:16.361" v="579" actId="931"/>
          <ac:spMkLst>
            <pc:docMk/>
            <pc:sldMk cId="1914579207" sldId="391"/>
            <ac:spMk id="2" creationId="{1BEE3C1F-D447-47B6-B57D-64AA32145D19}"/>
          </ac:spMkLst>
        </pc:spChg>
        <pc:picChg chg="add mod">
          <ac:chgData name="Jennifer Colletti" userId="5b1b0202-0c16-407e-8d87-8888e95c6865" providerId="ADAL" clId="{061CF0DF-3743-4AF9-A100-0915ECE5ABB9}" dt="2020-01-31T09:33:21.812" v="582" actId="962"/>
          <ac:picMkLst>
            <pc:docMk/>
            <pc:sldMk cId="1914579207" sldId="391"/>
            <ac:picMk id="4" creationId="{ECDFCFD1-DC4C-4051-9296-10A8056574E8}"/>
          </ac:picMkLst>
        </pc:picChg>
      </pc:sldChg>
      <pc:sldChg chg="addSp delSp modSp add mod setBg modClrScheme chgLayout modNotesTx">
        <pc:chgData name="Jennifer Colletti" userId="5b1b0202-0c16-407e-8d87-8888e95c6865" providerId="ADAL" clId="{061CF0DF-3743-4AF9-A100-0915ECE5ABB9}" dt="2020-01-31T09:40:14.397" v="932" actId="114"/>
        <pc:sldMkLst>
          <pc:docMk/>
          <pc:sldMk cId="2377911654" sldId="392"/>
        </pc:sldMkLst>
        <pc:spChg chg="del">
          <ac:chgData name="Jennifer Colletti" userId="5b1b0202-0c16-407e-8d87-8888e95c6865" providerId="ADAL" clId="{061CF0DF-3743-4AF9-A100-0915ECE5ABB9}" dt="2020-01-31T09:38:46.115" v="760" actId="931"/>
          <ac:spMkLst>
            <pc:docMk/>
            <pc:sldMk cId="2377911654" sldId="392"/>
            <ac:spMk id="2" creationId="{8ED9414B-4169-419C-BE53-F073352F5022}"/>
          </ac:spMkLst>
        </pc:spChg>
        <pc:picChg chg="add mod">
          <ac:chgData name="Jennifer Colletti" userId="5b1b0202-0c16-407e-8d87-8888e95c6865" providerId="ADAL" clId="{061CF0DF-3743-4AF9-A100-0915ECE5ABB9}" dt="2020-01-31T09:38:54.572" v="763" actId="26606"/>
          <ac:picMkLst>
            <pc:docMk/>
            <pc:sldMk cId="2377911654" sldId="392"/>
            <ac:picMk id="4" creationId="{D2224FA2-E338-49CA-9BCC-8F6C86796F9F}"/>
          </ac:picMkLst>
        </pc:picChg>
      </pc:sldChg>
      <pc:sldMasterChg chg="delSldLayout">
        <pc:chgData name="Jennifer Colletti" userId="5b1b0202-0c16-407e-8d87-8888e95c6865" providerId="ADAL" clId="{061CF0DF-3743-4AF9-A100-0915ECE5ABB9}" dt="2020-01-31T09:42:11.522" v="950" actId="2696"/>
        <pc:sldMasterMkLst>
          <pc:docMk/>
          <pc:sldMasterMk cId="0" sldId="2147483648"/>
        </pc:sldMasterMkLst>
        <pc:sldLayoutChg chg="del">
          <pc:chgData name="Jennifer Colletti" userId="5b1b0202-0c16-407e-8d87-8888e95c6865" providerId="ADAL" clId="{061CF0DF-3743-4AF9-A100-0915ECE5ABB9}" dt="2020-01-31T09:42:11.522" v="950" actId="2696"/>
          <pc:sldLayoutMkLst>
            <pc:docMk/>
            <pc:sldMasterMk cId="0" sldId="2147483648"/>
            <pc:sldLayoutMk cId="1713706385"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a:lvl1pPr>
          </a:lstStyle>
          <a:p>
            <a:fld id="{025977EF-BCE4-4F1B-B1AB-552634086171}" type="datetimeFigureOut">
              <a:rPr lang="en-US" smtClean="0"/>
              <a:t>8/30/22</a:t>
            </a:fld>
            <a:endParaRPr lang="en-US" dirty="0"/>
          </a:p>
        </p:txBody>
      </p:sp>
      <p:sp>
        <p:nvSpPr>
          <p:cNvPr id="4" name="Slide Image Placeholder 3"/>
          <p:cNvSpPr>
            <a:spLocks noGrp="1" noRot="1" noChangeAspect="1"/>
          </p:cNvSpPr>
          <p:nvPr>
            <p:ph type="sldImg" idx="2"/>
          </p:nvPr>
        </p:nvSpPr>
        <p:spPr>
          <a:xfrm>
            <a:off x="-373063" y="2514600"/>
            <a:ext cx="12055476"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a:lvl1pPr>
          </a:lstStyle>
          <a:p>
            <a:fld id="{AC22E162-0A57-43B2-BD51-0D1E805B55DC}" type="slidenum">
              <a:rPr lang="en-US" smtClean="0"/>
              <a:t>‹#›</a:t>
            </a:fld>
            <a:endParaRPr lang="en-US" dirty="0"/>
          </a:p>
        </p:txBody>
      </p:sp>
    </p:spTree>
    <p:extLst>
      <p:ext uri="{BB962C8B-B14F-4D97-AF65-F5344CB8AC3E}">
        <p14:creationId xmlns:p14="http://schemas.microsoft.com/office/powerpoint/2010/main" val="272903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ho.int/reproductivehealth/publications/unsafe_abortion/9789241501118/e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abortion-policies.srhr.org/" TargetMode="External"/><Relationship Id="rId5" Type="http://schemas.openxmlformats.org/officeDocument/2006/relationships/hyperlink" Target="https://www.who.int/reproductivehealth/publications/unsafe_abortion/induced_abortion_2012.pdf?ua=1" TargetMode="External"/><Relationship Id="rId4" Type="http://schemas.openxmlformats.org/officeDocument/2006/relationships/hyperlink" Target="https://www.who.int/reproductivehealth/publications/unsafe_abortion/rhr_12_01/e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Remarque : Dans cette présentation PowerPoint vous trouverez un aperçu général et des données de niveau mondial. Il est très important de personnaliser cette présentation et de l’adapter à votre propre contexte. Il se peut que vous ayez à disposition des données sur l’avortement spécifiques à votre pays ; si vous ne réussissez pas à trouver des données de niveau national, vous pouvez tout de même ajouter des données provenant de la sous-région ou d’autres données nationale susceptibles d’être pertinentes (mortalité maternelle, taux de besoins de contraception non satisfaits, etc.). Les ressources suivantes peuvent vous être utiles lors de l’élaboration de contenus supplémentaires  pour cette présentation PowerPoint :</a:t>
            </a: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u="sng" kern="1200" dirty="0">
                <a:solidFill>
                  <a:schemeClr val="tx1"/>
                </a:solidFill>
                <a:effectLst/>
                <a:latin typeface="+mn-lt"/>
                <a:ea typeface="+mn-ea"/>
                <a:cs typeface="+mn-cs"/>
                <a:hlinkClick r:id="rId3"/>
              </a:rPr>
              <a:t>Unsafe abortion: global and regional estimates of the incidence of unsafe abortion and associated mortality in</a:t>
            </a:r>
            <a:r>
              <a:rPr lang="en-US" sz="1200" i="1" u="sng" kern="1200" dirty="0">
                <a:solidFill>
                  <a:schemeClr val="tx1"/>
                </a:solidFill>
                <a:effectLst/>
                <a:latin typeface="+mn-lt"/>
                <a:ea typeface="+mn-ea"/>
                <a:cs typeface="+mn-cs"/>
              </a:rPr>
              <a:t> 2008</a:t>
            </a:r>
            <a:r>
              <a:rPr lang="fr-FR" sz="1200" i="1" kern="1200" dirty="0">
                <a:solidFill>
                  <a:schemeClr val="tx1"/>
                </a:solidFill>
                <a:effectLst/>
                <a:latin typeface="+mn-lt"/>
                <a:ea typeface="+mn-ea"/>
                <a:cs typeface="+mn-cs"/>
              </a:rPr>
              <a:t> (texte intégral) [Avortement non sécurisé : estimations mondiales et régionales de l’incidence de l’avortement non sécurisé et de la mortalité qui y était associée en 2008)- Cette publication de l’OMS contient des données régionales. </a:t>
            </a: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u="sng" kern="1200" dirty="0">
                <a:solidFill>
                  <a:schemeClr val="tx1"/>
                </a:solidFill>
                <a:effectLst/>
                <a:latin typeface="+mn-lt"/>
                <a:ea typeface="+mn-ea"/>
                <a:cs typeface="+mn-cs"/>
                <a:hlinkClick r:id="rId4"/>
              </a:rPr>
              <a:t>Unsafe abortion incidence and mortality: Global and regional levels in 2008 and trends during 1990–2008</a:t>
            </a:r>
            <a:r>
              <a:rPr lang="fr-FR" sz="1200" i="1" kern="1200" dirty="0">
                <a:solidFill>
                  <a:schemeClr val="tx1"/>
                </a:solidFill>
                <a:effectLst/>
                <a:latin typeface="+mn-lt"/>
                <a:ea typeface="+mn-ea"/>
                <a:cs typeface="+mn-cs"/>
              </a:rPr>
              <a:t> (Fiche d’information) [Avortement non sécurisé incidence et mortalité : Niveaux mondiaux et régionaux en 2008 et tendances de 1990 à 2008].</a:t>
            </a: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u="sng" kern="1200" dirty="0">
                <a:solidFill>
                  <a:schemeClr val="tx1"/>
                </a:solidFill>
                <a:effectLst/>
                <a:latin typeface="+mn-lt"/>
                <a:ea typeface="+mn-ea"/>
                <a:cs typeface="+mn-cs"/>
                <a:hlinkClick r:id="rId5"/>
              </a:rPr>
              <a:t>Facts on Induced Abortion Worldwide</a:t>
            </a:r>
            <a:r>
              <a:rPr lang="en-US" sz="1200" i="1"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[Tous les faits sur l’avortement provoqué dans le monde] – Guttmacher publication. </a:t>
            </a:r>
            <a:endParaRPr lang="fr-FR"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u="sng" kern="1200" dirty="0">
                <a:solidFill>
                  <a:schemeClr val="tx1"/>
                </a:solidFill>
                <a:effectLst/>
                <a:latin typeface="+mn-lt"/>
                <a:ea typeface="+mn-ea"/>
                <a:cs typeface="+mn-cs"/>
                <a:hlinkClick r:id="rId6"/>
              </a:rPr>
              <a:t>Global Abortion Policies Database</a:t>
            </a:r>
            <a:r>
              <a:rPr lang="en-US" sz="1200" i="1"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[Banque mondiale de données sur l’avortement] – banque de données complètes rassemblant les informations relatives aux politiques d’avortement dans chaque pays.</a:t>
            </a:r>
            <a:endParaRPr lang="en-US" i="1" dirty="0">
              <a:cs typeface="Calibri"/>
            </a:endParaRPr>
          </a:p>
        </p:txBody>
      </p:sp>
      <p:sp>
        <p:nvSpPr>
          <p:cNvPr id="4" name="Slide Number Placeholder 3"/>
          <p:cNvSpPr>
            <a:spLocks noGrp="1"/>
          </p:cNvSpPr>
          <p:nvPr>
            <p:ph type="sldNum" sz="quarter" idx="5"/>
          </p:nvPr>
        </p:nvSpPr>
        <p:spPr/>
        <p:txBody>
          <a:bodyPr/>
          <a:lstStyle/>
          <a:p>
            <a:fld id="{AC22E162-0A57-43B2-BD51-0D1E805B55DC}" type="slidenum">
              <a:rPr lang="en-US" smtClean="0"/>
              <a:t>1</a:t>
            </a:fld>
            <a:endParaRPr lang="en-US" dirty="0"/>
          </a:p>
        </p:txBody>
      </p:sp>
    </p:spTree>
    <p:extLst>
      <p:ext uri="{BB962C8B-B14F-4D97-AF65-F5344CB8AC3E}">
        <p14:creationId xmlns:p14="http://schemas.microsoft.com/office/powerpoint/2010/main" val="100521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L’avortement est à la fois une préoccupation en termes de santé publique et de respect des droits humains. Lorsqu’on parle de vouloir étendre l’accès aux soins d’avortement, il est tout aussi important de se familiariser avec les arguments de santé publique qu’avec ceux relatifs aux droits humains.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L’argument fondé sur la santé publique est limpide ... les taux de morbidité et de mortalité qui sont la conséquence des avortements dangereux sont entièrement évitables lorsqu’il y a accès à l’avortement sécurisé et à la contraception – et bien évidemment, également à la prise en charge des soins après avortement pour le traitement des complications dues aux avortements chaque fois que nécessaire indépendamment des lois sur l’avortement.</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droit international des droits de l’homme est clair, la criminalisation de l’avortement et les taux élevés d’avortements dangereux constituent une violation du droit à la santé des femmes et des filles.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comités de l’ONU ont également associé l’avortement au droit à la vie, au droit à l’égalité et à la non-discrimination, au droit à l’autodétermination et au droit de décider du nombre de ses enfants et de l’espacement des naissances.</a:t>
            </a:r>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10</a:t>
            </a:fld>
            <a:endParaRPr lang="en-US" dirty="0"/>
          </a:p>
        </p:txBody>
      </p:sp>
    </p:spTree>
    <p:extLst>
      <p:ext uri="{BB962C8B-B14F-4D97-AF65-F5344CB8AC3E}">
        <p14:creationId xmlns:p14="http://schemas.microsoft.com/office/powerpoint/2010/main" val="269376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gouvernements ont l’obligation de respecter, protéger et réaliser pleinement les droits humains, notamment le droit à la santé et à la non-discrimination ainsi qu’a d’autres droits humains fondamentaux pour la réalisation desquels l’accès aux soins d’avortement sécurisé est essentiel</a:t>
            </a:r>
            <a:endParaRPr lang="en-US" dirty="0"/>
          </a:p>
        </p:txBody>
      </p:sp>
      <p:sp>
        <p:nvSpPr>
          <p:cNvPr id="4" name="Slide Number Placeholder 3"/>
          <p:cNvSpPr>
            <a:spLocks noGrp="1"/>
          </p:cNvSpPr>
          <p:nvPr>
            <p:ph type="sldNum" sz="quarter" idx="5"/>
          </p:nvPr>
        </p:nvSpPr>
        <p:spPr/>
        <p:txBody>
          <a:bodyPr/>
          <a:lstStyle/>
          <a:p>
            <a:fld id="{64BF46EA-54C1-40E2-8B22-894CEE1913B3}" type="slidenum">
              <a:rPr lang="en-US" smtClean="0"/>
              <a:t>11</a:t>
            </a:fld>
            <a:endParaRPr lang="en-US" dirty="0"/>
          </a:p>
        </p:txBody>
      </p:sp>
    </p:spTree>
    <p:extLst>
      <p:ext uri="{BB962C8B-B14F-4D97-AF65-F5344CB8AC3E}">
        <p14:creationId xmlns:p14="http://schemas.microsoft.com/office/powerpoint/2010/main" val="136155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organes des traités ont fourni des orientations interprétatives faisant autorité sur l’avortement en tant que droit humain. Des orientations claires ont été spécifiquement émises expliquant de quelle manière les restrictions et les obstacles liés à l’avortement sécurisé ainsi que les préjudices causés par les avortements dangereux, constituent une violation du </a:t>
            </a:r>
            <a:r>
              <a:rPr lang="fr-FR" sz="1200" b="1" kern="1200" dirty="0">
                <a:solidFill>
                  <a:schemeClr val="tx1"/>
                </a:solidFill>
                <a:effectLst/>
                <a:latin typeface="+mn-lt"/>
                <a:ea typeface="+mn-ea"/>
                <a:cs typeface="+mn-cs"/>
              </a:rPr>
              <a:t>droit des femmes à la vie et à la santé</a:t>
            </a:r>
            <a:r>
              <a:rPr lang="fr-FR" sz="1200" kern="1200" dirty="0">
                <a:solidFill>
                  <a:schemeClr val="tx1"/>
                </a:solidFill>
                <a:effectLst/>
                <a:latin typeface="+mn-lt"/>
                <a:ea typeface="+mn-ea"/>
                <a:cs typeface="+mn-cs"/>
              </a:rPr>
              <a:t>.  Pour des informations plus spécifiques : LIRE LA DIAPOSITIVE.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organes de surveillance des traités ont invariablement conclu que des lois restrictives sur l’avortement violaient les droits humains et que les États avaient pour obligation, au minimum, de garantir un accès légal, sécurisé et équitable aux soins d’avortement sécurisé en cas de danger pour la vie ou la santé de la personne, en cas de viol ou d’inceste et également en cas d’anomalie du fœtus.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publication de l’OMS, </a:t>
            </a:r>
            <a:r>
              <a:rPr lang="fr-FR" sz="1200" i="1" kern="1200" dirty="0">
                <a:solidFill>
                  <a:schemeClr val="tx1"/>
                </a:solidFill>
                <a:effectLst/>
                <a:latin typeface="+mn-lt"/>
                <a:ea typeface="+mn-ea"/>
                <a:cs typeface="+mn-cs"/>
              </a:rPr>
              <a:t>Avortement sécurisé : directives techniques et stratégiques à l’intention des systèmes de santé</a:t>
            </a:r>
            <a:r>
              <a:rPr lang="fr-FR" sz="1200" kern="1200" dirty="0">
                <a:solidFill>
                  <a:schemeClr val="tx1"/>
                </a:solidFill>
                <a:effectLst/>
                <a:latin typeface="+mn-lt"/>
                <a:ea typeface="+mn-ea"/>
                <a:cs typeface="+mn-cs"/>
              </a:rPr>
              <a:t>, donne accès à des informations complètes et exactes pour garantir un consentement éclairé, recommande que les femmes puissent obtenir des avortements chirurgicaux et médicamenteux, exhorte les États à garantir la légalité des soins et services d’avortement et finalement, fournit des directives applicables aux soins après avortement lorsque ceux-ci s’avèrent nécessaires.</a:t>
            </a:r>
          </a:p>
        </p:txBody>
      </p:sp>
      <p:sp>
        <p:nvSpPr>
          <p:cNvPr id="4" name="Slide Number Placeholder 3"/>
          <p:cNvSpPr>
            <a:spLocks noGrp="1"/>
          </p:cNvSpPr>
          <p:nvPr>
            <p:ph type="sldNum" sz="quarter" idx="10"/>
          </p:nvPr>
        </p:nvSpPr>
        <p:spPr/>
        <p:txBody>
          <a:bodyPr/>
          <a:lstStyle/>
          <a:p>
            <a:fld id="{AC22E162-0A57-43B2-BD51-0D1E805B55DC}" type="slidenum">
              <a:rPr lang="en-US" smtClean="0"/>
              <a:t>12</a:t>
            </a:fld>
            <a:endParaRPr lang="en-US" dirty="0"/>
          </a:p>
        </p:txBody>
      </p:sp>
    </p:spTree>
    <p:extLst>
      <p:ext uri="{BB962C8B-B14F-4D97-AF65-F5344CB8AC3E}">
        <p14:creationId xmlns:p14="http://schemas.microsoft.com/office/powerpoint/2010/main" val="1918061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traités internationaux considèrent que refuser l’accès à l’avortement légal et sécurisé équivaut aussi à violer d’autres droits humains  —LIRE LA DIAPOSITIVE</a:t>
            </a:r>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13</a:t>
            </a:fld>
            <a:endParaRPr lang="en-US" dirty="0"/>
          </a:p>
        </p:txBody>
      </p:sp>
    </p:spTree>
    <p:extLst>
      <p:ext uri="{BB962C8B-B14F-4D97-AF65-F5344CB8AC3E}">
        <p14:creationId xmlns:p14="http://schemas.microsoft.com/office/powerpoint/2010/main" val="361303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Remarque – veuillez supprimer cette diapositive si vous n’êtes pas en Afrique </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protocole de Maputo est le seul traité des droits de l’homme à citer explicitement l’avortement comme un droit humain dans le texte du traité lui-même.  En effet dans d’autres traités internationaux, le droit à l’avortement découle d’autres droits, comme le droit à la santé, le droit à la vie, le droit à la vie privée, etc. et le lien entre l’avortement et ces droits a été établi au cours des décennies par le biais des recommandations qui émanent des organes des traités chargés de superviser l’application des droits humains.  Dans le protocole de Maputo, le droit à l’avortement est clairement et explicitement affirmé dans le texte du traité, ce qui constitue une étape progressiste fondamentale en matière de santé et de droits reproductifs. Toutefois, malgré ce changement de paradigme ainsi</a:t>
            </a:r>
            <a:r>
              <a:rPr lang="fr-FR" sz="1200" kern="1200" baseline="0" dirty="0">
                <a:solidFill>
                  <a:schemeClr val="tx1"/>
                </a:solidFill>
                <a:effectLst/>
                <a:latin typeface="+mn-lt"/>
                <a:ea typeface="+mn-ea"/>
                <a:cs typeface="+mn-cs"/>
              </a:rPr>
              <a:t> que</a:t>
            </a:r>
            <a:r>
              <a:rPr lang="fr-FR" sz="1200" kern="1200" dirty="0">
                <a:solidFill>
                  <a:schemeClr val="tx1"/>
                </a:solidFill>
                <a:effectLst/>
                <a:latin typeface="+mn-lt"/>
                <a:ea typeface="+mn-ea"/>
                <a:cs typeface="+mn-cs"/>
              </a:rPr>
              <a:t> l’emploi de termes forts pour protéger l’accès à l’avortement en tant que droit humain, tous les pays africains n’ont pas ratifié le Protocole de Maputo et même parmi ceux qui l’ont fait, tous ne reconnaissent</a:t>
            </a:r>
            <a:r>
              <a:rPr lang="fr-FR" sz="1200" kern="1200" baseline="0" dirty="0">
                <a:solidFill>
                  <a:schemeClr val="tx1"/>
                </a:solidFill>
                <a:effectLst/>
                <a:latin typeface="+mn-lt"/>
                <a:ea typeface="+mn-ea"/>
                <a:cs typeface="+mn-cs"/>
              </a:rPr>
              <a:t> pas</a:t>
            </a:r>
            <a:r>
              <a:rPr lang="fr-FR" sz="1200" kern="1200" dirty="0">
                <a:solidFill>
                  <a:schemeClr val="tx1"/>
                </a:solidFill>
                <a:effectLst/>
                <a:latin typeface="+mn-lt"/>
                <a:ea typeface="+mn-ea"/>
                <a:cs typeface="+mn-cs"/>
              </a:rPr>
              <a:t> l’avortement comme un droit humain.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14</a:t>
            </a:fld>
            <a:endParaRPr lang="en-US" dirty="0"/>
          </a:p>
        </p:txBody>
      </p:sp>
    </p:spTree>
    <p:extLst>
      <p:ext uri="{BB962C8B-B14F-4D97-AF65-F5344CB8AC3E}">
        <p14:creationId xmlns:p14="http://schemas.microsoft.com/office/powerpoint/2010/main" val="4019045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15</a:t>
            </a:fld>
            <a:endParaRPr lang="en-US" dirty="0"/>
          </a:p>
        </p:txBody>
      </p:sp>
    </p:spTree>
    <p:extLst>
      <p:ext uri="{BB962C8B-B14F-4D97-AF65-F5344CB8AC3E}">
        <p14:creationId xmlns:p14="http://schemas.microsoft.com/office/powerpoint/2010/main" val="259923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noProof="0" dirty="0">
                <a:cs typeface="Calibri"/>
              </a:rPr>
              <a:t>Translation of</a:t>
            </a:r>
            <a:r>
              <a:rPr lang="en-US" i="1" baseline="0" noProof="0" dirty="0">
                <a:cs typeface="Calibri"/>
              </a:rPr>
              <a:t> the text in the slide:</a:t>
            </a:r>
          </a:p>
          <a:p>
            <a:pPr>
              <a:defRPr/>
            </a:pPr>
            <a:endParaRPr lang="fr-FR" i="1" baseline="0" noProof="0" dirty="0">
              <a:cs typeface="Calibri"/>
            </a:endParaRPr>
          </a:p>
          <a:p>
            <a:pPr>
              <a:defRPr/>
            </a:pPr>
            <a:r>
              <a:rPr lang="fr-FR" i="1" baseline="0" noProof="0" dirty="0">
                <a:cs typeface="Calibri"/>
              </a:rPr>
              <a:t>56 millions d’avortements			25 millions  d’entre eux ne sont pas des avortements sécurisés</a:t>
            </a:r>
            <a:endParaRPr lang="fr-FR" i="1" noProof="0" dirty="0">
              <a:cs typeface="Calibri"/>
            </a:endParaRPr>
          </a:p>
          <a:p>
            <a:pPr>
              <a:defRPr/>
            </a:pPr>
            <a:endParaRPr lang="en-US" i="1" dirty="0">
              <a:cs typeface="Calibri"/>
            </a:endParaRPr>
          </a:p>
          <a:p>
            <a:r>
              <a:rPr lang="fr-FR" sz="1200" i="1" kern="1200" dirty="0">
                <a:solidFill>
                  <a:schemeClr val="tx1"/>
                </a:solidFill>
                <a:effectLst/>
                <a:latin typeface="+mn-lt"/>
                <a:ea typeface="+mn-ea"/>
                <a:cs typeface="+mn-cs"/>
              </a:rPr>
              <a:t>Remarque : veuillez utiliser les données spécifiques à votre contexte, si disponibles.</a:t>
            </a:r>
            <a:endParaRPr lang="fr-FR" sz="1200"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*Cliquez pour voir l’animation*</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56 millions d’avortements ont lieu dans le monde chaque année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Sur lesquels, 25 millions sont classés comme dangereux.</a:t>
            </a:r>
          </a:p>
          <a:p>
            <a:r>
              <a:rPr lang="en-US" dirty="0"/>
              <a:t> </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3EADC-4D5C-4D48-AE55-6B84D06EC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04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Remarque : veuillez ajouter ici vos propre données, si disponibles.</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PASSEZ</a:t>
            </a:r>
            <a:r>
              <a:rPr lang="fr-FR" sz="1200" kern="1200" baseline="0" dirty="0">
                <a:solidFill>
                  <a:schemeClr val="tx1"/>
                </a:solidFill>
                <a:effectLst/>
                <a:latin typeface="+mn-lt"/>
                <a:ea typeface="+mn-ea"/>
                <a:cs typeface="+mn-cs"/>
              </a:rPr>
              <a:t> EN REVUE </a:t>
            </a:r>
            <a:r>
              <a:rPr lang="fr-FR" sz="1200" kern="1200" dirty="0">
                <a:solidFill>
                  <a:schemeClr val="tx1"/>
                </a:solidFill>
                <a:effectLst/>
                <a:latin typeface="+mn-lt"/>
                <a:ea typeface="+mn-ea"/>
                <a:cs typeface="+mn-cs"/>
              </a:rPr>
              <a:t>CERTAINES DE CES STATISTIQUES …</a:t>
            </a:r>
          </a:p>
        </p:txBody>
      </p:sp>
      <p:sp>
        <p:nvSpPr>
          <p:cNvPr id="4" name="Slide Number Placeholder 3"/>
          <p:cNvSpPr>
            <a:spLocks noGrp="1"/>
          </p:cNvSpPr>
          <p:nvPr>
            <p:ph type="sldNum" sz="quarter" idx="10"/>
          </p:nvPr>
        </p:nvSpPr>
        <p:spPr/>
        <p:txBody>
          <a:bodyPr/>
          <a:lstStyle/>
          <a:p>
            <a:fld id="{AC22E162-0A57-43B2-BD51-0D1E805B55DC}" type="slidenum">
              <a:rPr lang="en-US" smtClean="0"/>
              <a:t>3</a:t>
            </a:fld>
            <a:endParaRPr lang="en-US" dirty="0"/>
          </a:p>
        </p:txBody>
      </p:sp>
    </p:spTree>
    <p:extLst>
      <p:ext uri="{BB962C8B-B14F-4D97-AF65-F5344CB8AC3E}">
        <p14:creationId xmlns:p14="http://schemas.microsoft.com/office/powerpoint/2010/main" val="426277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a:solidFill>
                  <a:schemeClr val="tx1"/>
                </a:solidFill>
                <a:effectLst/>
                <a:latin typeface="+mn-lt"/>
                <a:ea typeface="+mn-ea"/>
                <a:cs typeface="+mn-cs"/>
              </a:rPr>
              <a:t>*Cliquez ici pour voir l’animation*</a:t>
            </a:r>
          </a:p>
          <a:p>
            <a:endParaRPr lang="fr-FR" sz="1200" b="0" i="0" kern="1200" noProof="0" dirty="0">
              <a:solidFill>
                <a:schemeClr val="tx1"/>
              </a:solidFill>
              <a:effectLst/>
              <a:latin typeface="+mn-lt"/>
              <a:ea typeface="+mn-ea"/>
              <a:cs typeface="+mn-cs"/>
            </a:endParaRPr>
          </a:p>
          <a:p>
            <a:r>
              <a:rPr lang="fr-FR" sz="1200" b="0" i="0" kern="1200" noProof="0" dirty="0">
                <a:solidFill>
                  <a:schemeClr val="tx1"/>
                </a:solidFill>
                <a:effectLst/>
                <a:latin typeface="+mn-lt"/>
                <a:ea typeface="+mn-ea"/>
                <a:cs typeface="+mn-cs"/>
              </a:rPr>
              <a:t>8 à</a:t>
            </a:r>
            <a:r>
              <a:rPr lang="fr-FR" sz="1200" b="0" i="0" kern="1200" baseline="0" noProof="0" dirty="0">
                <a:solidFill>
                  <a:schemeClr val="tx1"/>
                </a:solidFill>
                <a:effectLst/>
                <a:latin typeface="+mn-lt"/>
                <a:ea typeface="+mn-ea"/>
                <a:cs typeface="+mn-cs"/>
              </a:rPr>
              <a:t> </a:t>
            </a:r>
            <a:r>
              <a:rPr lang="fr-FR" sz="1200" b="0" i="0" kern="1200" noProof="0" dirty="0">
                <a:solidFill>
                  <a:schemeClr val="tx1"/>
                </a:solidFill>
                <a:effectLst/>
                <a:latin typeface="+mn-lt"/>
                <a:ea typeface="+mn-ea"/>
                <a:cs typeface="+mn-cs"/>
              </a:rPr>
              <a:t>18% de</a:t>
            </a:r>
            <a:r>
              <a:rPr lang="fr-FR" sz="1200" b="0" i="0" kern="1200" baseline="0" noProof="0" dirty="0">
                <a:solidFill>
                  <a:schemeClr val="tx1"/>
                </a:solidFill>
                <a:effectLst/>
                <a:latin typeface="+mn-lt"/>
                <a:ea typeface="+mn-ea"/>
                <a:cs typeface="+mn-cs"/>
              </a:rPr>
              <a:t> la mortalité maternelle mondiale est imputable à des avortements non sécurisés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3EADC-4D5C-4D48-AE55-6B84D06EC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42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Des lois restrictives n’empêchent pas les femmes et les filles de recourir à des avortements. Au contraire, les taux d’avortement ont  tendance à être plus élevés dans les pays où les lois sur l’avortement sont restrictives.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Image : Guttmacher Institute. (2018). </a:t>
            </a:r>
            <a:r>
              <a:rPr lang="en-US" sz="1200" kern="1200" dirty="0">
                <a:solidFill>
                  <a:schemeClr val="tx1"/>
                </a:solidFill>
                <a:effectLst/>
                <a:latin typeface="+mn-lt"/>
                <a:ea typeface="+mn-ea"/>
                <a:cs typeface="+mn-cs"/>
              </a:rPr>
              <a:t>Infographic:</a:t>
            </a:r>
            <a:r>
              <a:rPr lang="en-US" sz="1200" i="1" kern="1200" dirty="0">
                <a:solidFill>
                  <a:schemeClr val="tx1"/>
                </a:solidFill>
                <a:effectLst/>
                <a:latin typeface="+mn-lt"/>
                <a:ea typeface="+mn-ea"/>
                <a:cs typeface="+mn-cs"/>
              </a:rPr>
              <a:t> Highly restrictive laws do not eliminate abortion [</a:t>
            </a:r>
            <a:r>
              <a:rPr lang="fr-FR" sz="1200" i="1" kern="1200" dirty="0">
                <a:solidFill>
                  <a:schemeClr val="tx1"/>
                </a:solidFill>
                <a:effectLst/>
                <a:latin typeface="+mn-lt"/>
                <a:ea typeface="+mn-ea"/>
                <a:cs typeface="+mn-cs"/>
              </a:rPr>
              <a:t>Infographie : Les lois les plus restrictives n’éliminent pas l’avortement]. </a:t>
            </a:r>
            <a:r>
              <a:rPr lang="fr-FR" sz="1200" kern="1200" dirty="0">
                <a:solidFill>
                  <a:schemeClr val="tx1"/>
                </a:solidFill>
                <a:effectLst/>
                <a:latin typeface="+mn-lt"/>
                <a:ea typeface="+mn-ea"/>
                <a:cs typeface="+mn-cs"/>
              </a:rPr>
              <a:t>New York : Guttmacher Institute.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NOT IPAS, DO NOT TRANSLATE</a:t>
            </a:r>
          </a:p>
          <a:p>
            <a:endParaRPr lang="en-US" dirty="0"/>
          </a:p>
        </p:txBody>
      </p:sp>
      <p:sp>
        <p:nvSpPr>
          <p:cNvPr id="4" name="Slide Number Placeholder 3"/>
          <p:cNvSpPr>
            <a:spLocks noGrp="1"/>
          </p:cNvSpPr>
          <p:nvPr>
            <p:ph type="sldNum" sz="quarter" idx="5"/>
          </p:nvPr>
        </p:nvSpPr>
        <p:spPr/>
        <p:txBody>
          <a:bodyPr/>
          <a:lstStyle/>
          <a:p>
            <a:fld id="{AC22E162-0A57-43B2-BD51-0D1E805B55DC}" type="slidenum">
              <a:rPr lang="en-US" smtClean="0"/>
              <a:t>5</a:t>
            </a:fld>
            <a:endParaRPr lang="en-US" dirty="0"/>
          </a:p>
        </p:txBody>
      </p:sp>
    </p:spTree>
    <p:extLst>
      <p:ext uri="{BB962C8B-B14F-4D97-AF65-F5344CB8AC3E}">
        <p14:creationId xmlns:p14="http://schemas.microsoft.com/office/powerpoint/2010/main" val="262238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restrictions à l’avortement ONT BIEN POUR EFFET d’augmenter la proportion d’avortements dangereux. Les taux d’avortement sont pratiquement similaires dans les pays où la loi est très restrictive et dans ceux où l’avortement est généralement légalisé. L’unique conséquence des restrictions est simplement d’augmenter la probabilité de voir les femmes recourir à des avortements dangereux.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Image : Guttmacher Institute. (2018). </a:t>
            </a:r>
            <a:r>
              <a:rPr lang="en-US" sz="1200" i="1" kern="1200" dirty="0">
                <a:solidFill>
                  <a:schemeClr val="tx1"/>
                </a:solidFill>
                <a:effectLst/>
                <a:latin typeface="+mn-lt"/>
                <a:ea typeface="+mn-ea"/>
                <a:cs typeface="+mn-cs"/>
              </a:rPr>
              <a:t>Infographic: Disparities in safety of abortions across countries with varying legal restrictions</a:t>
            </a:r>
            <a:r>
              <a:rPr lang="fr-FR" sz="1200" i="1" kern="1200" dirty="0">
                <a:solidFill>
                  <a:schemeClr val="tx1"/>
                </a:solidFill>
                <a:effectLst/>
                <a:latin typeface="+mn-lt"/>
                <a:ea typeface="+mn-ea"/>
                <a:cs typeface="+mn-cs"/>
              </a:rPr>
              <a:t> [Infographie : disparités en matière de sécurité de l’avortement entre pays avec des niveaux variables de restrictions]</a:t>
            </a:r>
            <a:r>
              <a:rPr lang="fr-FR" sz="1200" kern="1200" dirty="0">
                <a:solidFill>
                  <a:schemeClr val="tx1"/>
                </a:solidFill>
                <a:effectLst/>
                <a:latin typeface="+mn-lt"/>
                <a:ea typeface="+mn-ea"/>
                <a:cs typeface="+mn-cs"/>
              </a:rPr>
              <a:t>. New York: Guttmacher Institute</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NOT IPAS, DO NOT TRANSLATE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C22E162-0A57-43B2-BD51-0D1E805B55DC}" type="slidenum">
              <a:rPr lang="en-US" smtClean="0"/>
              <a:t>6</a:t>
            </a:fld>
            <a:endParaRPr lang="en-US" dirty="0"/>
          </a:p>
        </p:txBody>
      </p:sp>
    </p:spTree>
    <p:extLst>
      <p:ext uri="{BB962C8B-B14F-4D97-AF65-F5344CB8AC3E}">
        <p14:creationId xmlns:p14="http://schemas.microsoft.com/office/powerpoint/2010/main" val="409090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Obstacles aux soins dans les pays en développement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Obstacles juridiques ou politiques, lois restrictives ou vagues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Obstacles culturels et sociaux, discrimination sexiste, pauvreté, stigmatisation de l’avortement ou absence de soutien social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Obstacles liés au système de santé, manque de centres de soins et de prestataires formés, qualité médiocre des soins ou coûts élevés des services </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7</a:t>
            </a:fld>
            <a:endParaRPr lang="en-US" dirty="0"/>
          </a:p>
        </p:txBody>
      </p:sp>
    </p:spTree>
    <p:extLst>
      <p:ext uri="{BB962C8B-B14F-4D97-AF65-F5344CB8AC3E}">
        <p14:creationId xmlns:p14="http://schemas.microsoft.com/office/powerpoint/2010/main" val="79567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Dans les pays à faible revenu, les femmes ont une probabilité plus élevée de se voir exposées à un avortement dangereux, et en conséquence, elles risquent aussi beaucoup plus de subir des complications après avortement. En outre, dans les pays à faible revenu, les femmes les plus pauvres sont également celles qui ont le plus de difficulté à obtenir des soins d’avortement sécurisé et sont donc plus à risque de mourir des suites d’un avortement dangereux.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Image: Guttmacher Institute. (2018). </a:t>
            </a:r>
            <a:r>
              <a:rPr lang="en-US" sz="1200" i="1" kern="1200" dirty="0">
                <a:solidFill>
                  <a:schemeClr val="tx1"/>
                </a:solidFill>
                <a:effectLst/>
                <a:latin typeface="+mn-lt"/>
                <a:ea typeface="+mn-ea"/>
                <a:cs typeface="+mn-cs"/>
              </a:rPr>
              <a:t>Infographic: Variations in safety of abortions across countries by income level</a:t>
            </a:r>
            <a:r>
              <a:rPr lang="fr-FR" sz="1200" i="1" kern="1200" dirty="0">
                <a:solidFill>
                  <a:schemeClr val="tx1"/>
                </a:solidFill>
                <a:effectLst/>
                <a:latin typeface="+mn-lt"/>
                <a:ea typeface="+mn-ea"/>
                <a:cs typeface="+mn-cs"/>
              </a:rPr>
              <a:t>. [Infographie : variations en matière de sécurité de l’avortement entre pays avec des niveaux variables de restrictions]. </a:t>
            </a:r>
            <a:r>
              <a:rPr lang="fr-FR" sz="1200" kern="1200" dirty="0">
                <a:solidFill>
                  <a:schemeClr val="tx1"/>
                </a:solidFill>
                <a:effectLst/>
                <a:latin typeface="+mn-lt"/>
                <a:ea typeface="+mn-ea"/>
                <a:cs typeface="+mn-cs"/>
              </a:rPr>
              <a:t>New York: Guttmacher Institute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NOT IPAS, DO NOT TRANSLATE</a:t>
            </a:r>
          </a:p>
          <a:p>
            <a:endParaRPr lang="en-US" dirty="0"/>
          </a:p>
        </p:txBody>
      </p:sp>
      <p:sp>
        <p:nvSpPr>
          <p:cNvPr id="4" name="Slide Number Placeholder 3"/>
          <p:cNvSpPr>
            <a:spLocks noGrp="1"/>
          </p:cNvSpPr>
          <p:nvPr>
            <p:ph type="sldNum" sz="quarter" idx="5"/>
          </p:nvPr>
        </p:nvSpPr>
        <p:spPr/>
        <p:txBody>
          <a:bodyPr/>
          <a:lstStyle/>
          <a:p>
            <a:fld id="{AC22E162-0A57-43B2-BD51-0D1E805B55DC}" type="slidenum">
              <a:rPr lang="en-US" smtClean="0"/>
              <a:t>8</a:t>
            </a:fld>
            <a:endParaRPr lang="en-US" dirty="0"/>
          </a:p>
        </p:txBody>
      </p:sp>
    </p:spTree>
    <p:extLst>
      <p:ext uri="{BB962C8B-B14F-4D97-AF65-F5344CB8AC3E}">
        <p14:creationId xmlns:p14="http://schemas.microsoft.com/office/powerpoint/2010/main" val="121768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Veuillez utiliser cette diapositive pour parler de certaines conséquences de la non-accessibilité des soins d’avortement.</a:t>
            </a:r>
            <a:endParaRPr lang="en-US" i="1" baseline="0"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9</a:t>
            </a:fld>
            <a:endParaRPr lang="en-US" dirty="0"/>
          </a:p>
        </p:txBody>
      </p:sp>
    </p:spTree>
    <p:extLst>
      <p:ext uri="{BB962C8B-B14F-4D97-AF65-F5344CB8AC3E}">
        <p14:creationId xmlns:p14="http://schemas.microsoft.com/office/powerpoint/2010/main" val="4275862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4FDD79-A451-243C-0878-55958AD783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0104099" cy="11308556"/>
          </a:xfrm>
          <a:prstGeom prst="rect">
            <a:avLst/>
          </a:prstGeom>
        </p:spPr>
      </p:pic>
      <p:sp>
        <p:nvSpPr>
          <p:cNvPr id="2" name="Holder 2"/>
          <p:cNvSpPr>
            <a:spLocks noGrp="1"/>
          </p:cNvSpPr>
          <p:nvPr>
            <p:ph type="ctrTitle"/>
          </p:nvPr>
        </p:nvSpPr>
        <p:spPr>
          <a:xfrm>
            <a:off x="1507807" y="4961780"/>
            <a:ext cx="17088486" cy="1384995"/>
          </a:xfrm>
          <a:prstGeom prst="rect">
            <a:avLst/>
          </a:prstGeom>
        </p:spPr>
        <p:txBody>
          <a:bodyPr wrap="square" lIns="0" tIns="0" rIns="0" bIns="0" anchor="b">
            <a:spAutoFit/>
          </a:bodyPr>
          <a:lstStyle>
            <a:lvl1pPr algn="ctr">
              <a:defRPr sz="9000">
                <a:solidFill>
                  <a:schemeClr val="bg1"/>
                </a:solidFill>
                <a:latin typeface="+mj-lt"/>
                <a:cs typeface="Arial" panose="020B0604020202020204" pitchFamily="34" charset="0"/>
              </a:defRPr>
            </a:lvl1pPr>
          </a:lstStyle>
          <a:p>
            <a:endParaRPr dirty="0"/>
          </a:p>
        </p:txBody>
      </p:sp>
      <p:pic>
        <p:nvPicPr>
          <p:cNvPr id="4" name="Picture 3">
            <a:extLst>
              <a:ext uri="{FF2B5EF4-FFF2-40B4-BE49-F238E27FC236}">
                <a16:creationId xmlns:a16="http://schemas.microsoft.com/office/drawing/2014/main" id="{CE48D889-E54E-FA9F-EDF9-E32F55A4625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333694" y="9746558"/>
            <a:ext cx="2262599" cy="11510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Three">
    <p:spTree>
      <p:nvGrpSpPr>
        <p:cNvPr id="1" name=""/>
        <p:cNvGrpSpPr/>
        <p:nvPr/>
      </p:nvGrpSpPr>
      <p:grpSpPr>
        <a:xfrm>
          <a:off x="0" y="0"/>
          <a:ext cx="0" cy="0"/>
          <a:chOff x="0" y="0"/>
          <a:chExt cx="0" cy="0"/>
        </a:xfrm>
      </p:grpSpPr>
      <p:cxnSp>
        <p:nvCxnSpPr>
          <p:cNvPr id="18" name="Straight Connector 17"/>
          <p:cNvCxnSpPr/>
          <p:nvPr userDrawn="1"/>
        </p:nvCxnSpPr>
        <p:spPr>
          <a:xfrm>
            <a:off x="2133600" y="3825875"/>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680450" y="3825875"/>
            <a:ext cx="2743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0"/>
          </p:nvPr>
        </p:nvSpPr>
        <p:spPr>
          <a:xfrm>
            <a:off x="762000" y="4206875"/>
            <a:ext cx="5486400" cy="1477328"/>
          </a:xfrm>
        </p:spPr>
        <p:txBody>
          <a:bodyPr/>
          <a:lstStyle>
            <a:lvl1pPr algn="ctr">
              <a:defRPr sz="4800">
                <a:latin typeface="+mn-lt"/>
                <a:ea typeface="Helvetica" charset="0"/>
                <a:cs typeface="Helvetica" charset="0"/>
              </a:defRPr>
            </a:lvl1pPr>
          </a:lstStyle>
          <a:p>
            <a:pPr lvl="0"/>
            <a:r>
              <a:rPr lang="en-US" dirty="0"/>
              <a:t>Click to edit Master text styles</a:t>
            </a:r>
          </a:p>
        </p:txBody>
      </p:sp>
      <p:sp>
        <p:nvSpPr>
          <p:cNvPr id="21" name="Text Placeholder 13"/>
          <p:cNvSpPr>
            <a:spLocks noGrp="1"/>
          </p:cNvSpPr>
          <p:nvPr>
            <p:ph type="body" sz="quarter" idx="11"/>
          </p:nvPr>
        </p:nvSpPr>
        <p:spPr>
          <a:xfrm>
            <a:off x="7308850" y="4222131"/>
            <a:ext cx="5486400" cy="1477328"/>
          </a:xfrm>
        </p:spPr>
        <p:txBody>
          <a:bodyPr/>
          <a:lstStyle>
            <a:lvl1pPr algn="ctr">
              <a:defRPr sz="4800">
                <a:latin typeface="+mn-lt"/>
                <a:ea typeface="Helvetica" charset="0"/>
                <a:cs typeface="Helvetica" charset="0"/>
              </a:defRPr>
            </a:lvl1pPr>
          </a:lstStyle>
          <a:p>
            <a:pPr lvl="0"/>
            <a:r>
              <a:rPr lang="en-US" dirty="0"/>
              <a:t>Click to edit Master text styles</a:t>
            </a:r>
          </a:p>
        </p:txBody>
      </p:sp>
      <p:cxnSp>
        <p:nvCxnSpPr>
          <p:cNvPr id="22" name="Straight Connector 21"/>
          <p:cNvCxnSpPr/>
          <p:nvPr userDrawn="1"/>
        </p:nvCxnSpPr>
        <p:spPr>
          <a:xfrm>
            <a:off x="15233650" y="3825875"/>
            <a:ext cx="274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12"/>
          </p:nvPr>
        </p:nvSpPr>
        <p:spPr>
          <a:xfrm>
            <a:off x="13862050" y="4222131"/>
            <a:ext cx="5486400" cy="1477328"/>
          </a:xfrm>
        </p:spPr>
        <p:txBody>
          <a:bodyPr/>
          <a:lstStyle>
            <a:lvl1pPr algn="ctr">
              <a:defRPr sz="4800">
                <a:latin typeface="+mn-lt"/>
                <a:ea typeface="Helvetica" charset="0"/>
                <a:cs typeface="Helvetica" charset="0"/>
              </a:defRPr>
            </a:lvl1pPr>
          </a:lstStyle>
          <a:p>
            <a:pPr lvl="0"/>
            <a:r>
              <a:rPr lang="en-US" dirty="0"/>
              <a:t>Click to edit Master text styles</a:t>
            </a:r>
          </a:p>
        </p:txBody>
      </p:sp>
      <p:sp>
        <p:nvSpPr>
          <p:cNvPr id="24" name="Text Placeholder 13"/>
          <p:cNvSpPr>
            <a:spLocks noGrp="1"/>
          </p:cNvSpPr>
          <p:nvPr>
            <p:ph type="body" sz="quarter" idx="16"/>
          </p:nvPr>
        </p:nvSpPr>
        <p:spPr>
          <a:xfrm>
            <a:off x="762000" y="1213629"/>
            <a:ext cx="5486400" cy="2215991"/>
          </a:xfrm>
        </p:spPr>
        <p:txBody>
          <a:bodyPr anchor="b"/>
          <a:lstStyle>
            <a:lvl1pPr algn="ctr">
              <a:defRPr sz="4800" b="1" cap="all" baseline="0">
                <a:solidFill>
                  <a:schemeClr val="accent1"/>
                </a:solidFill>
                <a:latin typeface="+mj-lt"/>
                <a:ea typeface="Helvetica" charset="0"/>
                <a:cs typeface="Helvetica" charset="0"/>
              </a:defRPr>
            </a:lvl1pPr>
          </a:lstStyle>
          <a:p>
            <a:pPr lvl="0"/>
            <a:r>
              <a:rPr lang="en-US" dirty="0"/>
              <a:t>Click to edit Master text styles</a:t>
            </a:r>
          </a:p>
        </p:txBody>
      </p:sp>
      <p:sp>
        <p:nvSpPr>
          <p:cNvPr id="25" name="Text Placeholder 13"/>
          <p:cNvSpPr>
            <a:spLocks noGrp="1"/>
          </p:cNvSpPr>
          <p:nvPr>
            <p:ph type="body" sz="quarter" idx="17"/>
          </p:nvPr>
        </p:nvSpPr>
        <p:spPr>
          <a:xfrm>
            <a:off x="7308850" y="1228885"/>
            <a:ext cx="5486400" cy="2215991"/>
          </a:xfrm>
        </p:spPr>
        <p:txBody>
          <a:bodyPr anchor="b"/>
          <a:lstStyle>
            <a:lvl1pPr algn="ctr">
              <a:defRPr sz="4800" b="1" cap="all" baseline="0">
                <a:solidFill>
                  <a:schemeClr val="accent4"/>
                </a:solidFill>
                <a:latin typeface="+mj-lt"/>
                <a:ea typeface="Helvetica" charset="0"/>
                <a:cs typeface="Helvetica" charset="0"/>
              </a:defRPr>
            </a:lvl1pPr>
          </a:lstStyle>
          <a:p>
            <a:pPr lvl="0"/>
            <a:r>
              <a:rPr lang="en-US" dirty="0"/>
              <a:t>Click to edit Master text styles</a:t>
            </a:r>
          </a:p>
        </p:txBody>
      </p:sp>
      <p:sp>
        <p:nvSpPr>
          <p:cNvPr id="26" name="Text Placeholder 13"/>
          <p:cNvSpPr>
            <a:spLocks noGrp="1"/>
          </p:cNvSpPr>
          <p:nvPr>
            <p:ph type="body" sz="quarter" idx="18"/>
          </p:nvPr>
        </p:nvSpPr>
        <p:spPr>
          <a:xfrm>
            <a:off x="13862050" y="1228885"/>
            <a:ext cx="5486400" cy="2215991"/>
          </a:xfrm>
        </p:spPr>
        <p:txBody>
          <a:bodyPr anchor="b"/>
          <a:lstStyle>
            <a:lvl1pPr algn="ctr">
              <a:defRPr sz="4800" b="1" cap="all" baseline="0">
                <a:solidFill>
                  <a:schemeClr val="tx2"/>
                </a:solidFill>
                <a:latin typeface="+mj-lt"/>
                <a:ea typeface="Helvetica" charset="0"/>
                <a:cs typeface="Helvetica" charset="0"/>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chemeClr val="accent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050" y="854075"/>
            <a:ext cx="1024128" cy="68275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76850" y="9693275"/>
            <a:ext cx="1024128" cy="682752"/>
          </a:xfrm>
          <a:prstGeom prst="rect">
            <a:avLst/>
          </a:prstGeom>
        </p:spPr>
      </p:pic>
      <p:sp>
        <p:nvSpPr>
          <p:cNvPr id="9" name="Text Placeholder 8"/>
          <p:cNvSpPr>
            <a:spLocks noGrp="1"/>
          </p:cNvSpPr>
          <p:nvPr>
            <p:ph type="body" sz="quarter" idx="10" hasCustomPrompt="1"/>
          </p:nvPr>
        </p:nvSpPr>
        <p:spPr>
          <a:xfrm>
            <a:off x="2393950" y="4507055"/>
            <a:ext cx="15316200" cy="2215991"/>
          </a:xfrm>
          <a:ln>
            <a:noFill/>
          </a:ln>
        </p:spPr>
        <p:txBody>
          <a:bodyPr anchor="ctr"/>
          <a:lstStyle>
            <a:lvl1pPr algn="ctr">
              <a:defRPr sz="7200" b="0" baseline="0">
                <a:solidFill>
                  <a:schemeClr val="bg1"/>
                </a:solidFill>
                <a:latin typeface="+mn-lt"/>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Quote placeholder, align to the center and middle</a:t>
            </a:r>
          </a:p>
        </p:txBody>
      </p:sp>
    </p:spTree>
    <p:extLst>
      <p:ext uri="{BB962C8B-B14F-4D97-AF65-F5344CB8AC3E}">
        <p14:creationId xmlns:p14="http://schemas.microsoft.com/office/powerpoint/2010/main" val="75059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0104100" cy="11309350"/>
          </a:xfrm>
        </p:spPr>
        <p:txBody>
          <a:bodyPr/>
          <a:lstStyle/>
          <a:p>
            <a:endParaRPr lang="en-US" dirty="0"/>
          </a:p>
        </p:txBody>
      </p:sp>
    </p:spTree>
    <p:extLst>
      <p:ext uri="{BB962C8B-B14F-4D97-AF65-F5344CB8AC3E}">
        <p14:creationId xmlns:p14="http://schemas.microsoft.com/office/powerpoint/2010/main" val="128933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0" y="4916011"/>
            <a:ext cx="20104100" cy="1477328"/>
          </a:xfrm>
          <a:ln>
            <a:noFill/>
          </a:ln>
        </p:spPr>
        <p:txBody>
          <a:bodyPr anchor="ctr"/>
          <a:lstStyle>
            <a:lvl1pPr algn="ctr">
              <a:defRPr sz="9600" b="1" baseline="0">
                <a:solidFill>
                  <a:schemeClr val="bg1"/>
                </a:solidFill>
                <a:latin typeface="+mj-lt"/>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Thank you!</a:t>
            </a:r>
          </a:p>
        </p:txBody>
      </p:sp>
      <p:pic>
        <p:nvPicPr>
          <p:cNvPr id="2" name="Picture 1">
            <a:extLst>
              <a:ext uri="{FF2B5EF4-FFF2-40B4-BE49-F238E27FC236}">
                <a16:creationId xmlns:a16="http://schemas.microsoft.com/office/drawing/2014/main" id="{D4F477CB-894C-4DA7-1161-98EF7025FD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920750" y="9760473"/>
            <a:ext cx="2262599" cy="112324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7" name="Holder 2"/>
          <p:cNvSpPr>
            <a:spLocks noGrp="1"/>
          </p:cNvSpPr>
          <p:nvPr>
            <p:ph type="ctrTitle" hasCustomPrompt="1"/>
          </p:nvPr>
        </p:nvSpPr>
        <p:spPr>
          <a:xfrm>
            <a:off x="1289050" y="8397875"/>
            <a:ext cx="17088486" cy="1107996"/>
          </a:xfrm>
          <a:prstGeom prst="rect">
            <a:avLst/>
          </a:prstGeom>
        </p:spPr>
        <p:txBody>
          <a:bodyPr wrap="square" lIns="0" tIns="0" rIns="0" bIns="0" anchor="t">
            <a:spAutoFit/>
          </a:bodyPr>
          <a:lstStyle>
            <a:lvl1pPr algn="l">
              <a:defRPr sz="7200">
                <a:solidFill>
                  <a:schemeClr val="tx1"/>
                </a:solidFill>
                <a:latin typeface="+mj-lt"/>
              </a:defRPr>
            </a:lvl1pPr>
          </a:lstStyle>
          <a:p>
            <a:r>
              <a:rPr lang="en-US" dirty="0"/>
              <a:t>SECTION TITLE VERSION ONE</a:t>
            </a:r>
          </a:p>
        </p:txBody>
      </p:sp>
      <p:pic>
        <p:nvPicPr>
          <p:cNvPr id="2" name="Picture 1">
            <a:extLst>
              <a:ext uri="{FF2B5EF4-FFF2-40B4-BE49-F238E27FC236}">
                <a16:creationId xmlns:a16="http://schemas.microsoft.com/office/drawing/2014/main" id="{3EC56651-D11B-406C-F864-D48764DA4CBD}"/>
              </a:ext>
            </a:extLst>
          </p:cNvPr>
          <p:cNvPicPr>
            <a:picLocks noChangeAspect="1"/>
          </p:cNvPicPr>
          <p:nvPr userDrawn="1"/>
        </p:nvPicPr>
        <p:blipFill>
          <a:blip r:embed="rId2">
            <a:extLst>
              <a:ext uri="{28A0092B-C50C-407E-A947-70E740481C1C}">
                <a14:useLocalDpi xmlns:a14="http://schemas.microsoft.com/office/drawing/2010/main" val="0"/>
              </a:ext>
            </a:extLst>
          </a:blip>
          <a:srcRect t="15228" b="15228"/>
          <a:stretch/>
        </p:blipFill>
        <p:spPr>
          <a:xfrm>
            <a:off x="0" y="-17929"/>
            <a:ext cx="20104099" cy="7864475"/>
          </a:xfrm>
          <a:prstGeom prst="rect">
            <a:avLst/>
          </a:prstGeom>
          <a:blipFill>
            <a:blip r:embed="rId3">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53051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9BF0D9-6F15-962F-F43E-EFA8425B81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71" r="43095"/>
          <a:stretch/>
        </p:blipFill>
        <p:spPr>
          <a:xfrm>
            <a:off x="10052050" y="0"/>
            <a:ext cx="10059604" cy="11309349"/>
          </a:xfrm>
          <a:prstGeom prst="rect">
            <a:avLst/>
          </a:prstGeom>
        </p:spPr>
      </p:pic>
      <p:sp>
        <p:nvSpPr>
          <p:cNvPr id="7" name="Holder 2"/>
          <p:cNvSpPr>
            <a:spLocks noGrp="1"/>
          </p:cNvSpPr>
          <p:nvPr>
            <p:ph type="ctrTitle" hasCustomPrompt="1"/>
          </p:nvPr>
        </p:nvSpPr>
        <p:spPr>
          <a:xfrm>
            <a:off x="11568222" y="3992682"/>
            <a:ext cx="8161227" cy="3323987"/>
          </a:xfrm>
          <a:prstGeom prst="rect">
            <a:avLst/>
          </a:prstGeom>
        </p:spPr>
        <p:txBody>
          <a:bodyPr wrap="square" lIns="0" tIns="0" rIns="0" bIns="0" anchor="ctr">
            <a:spAutoFit/>
          </a:bodyPr>
          <a:lstStyle>
            <a:lvl1pPr algn="ctr">
              <a:defRPr sz="7200">
                <a:solidFill>
                  <a:schemeClr val="bg1"/>
                </a:solidFill>
                <a:latin typeface="+mj-lt"/>
              </a:defRPr>
            </a:lvl1pPr>
          </a:lstStyle>
          <a:p>
            <a:r>
              <a:rPr lang="en-US" dirty="0"/>
              <a:t>SECTION TITLE VERSION TWO:</a:t>
            </a:r>
            <a:br>
              <a:rPr lang="en-US" dirty="0"/>
            </a:br>
            <a:r>
              <a:rPr lang="en-US" dirty="0"/>
              <a:t>WITH PICTURE</a:t>
            </a:r>
          </a:p>
        </p:txBody>
      </p:sp>
      <p:sp>
        <p:nvSpPr>
          <p:cNvPr id="9" name="Picture Placeholder 8"/>
          <p:cNvSpPr>
            <a:spLocks noGrp="1"/>
          </p:cNvSpPr>
          <p:nvPr>
            <p:ph type="pic" sz="quarter" idx="10"/>
          </p:nvPr>
        </p:nvSpPr>
        <p:spPr>
          <a:xfrm>
            <a:off x="0" y="0"/>
            <a:ext cx="10052050" cy="11309350"/>
          </a:xfrm>
        </p:spPr>
        <p:txBody>
          <a:bodyPr/>
          <a:lstStyle/>
          <a:p>
            <a:endParaRPr lang="en-US" dirty="0"/>
          </a:p>
        </p:txBody>
      </p:sp>
    </p:spTree>
    <p:extLst>
      <p:ext uri="{BB962C8B-B14F-4D97-AF65-F5344CB8AC3E}">
        <p14:creationId xmlns:p14="http://schemas.microsoft.com/office/powerpoint/2010/main" val="1025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Holder 2"/>
          <p:cNvSpPr>
            <a:spLocks noGrp="1"/>
          </p:cNvSpPr>
          <p:nvPr>
            <p:ph type="ctrTitle"/>
          </p:nvPr>
        </p:nvSpPr>
        <p:spPr>
          <a:xfrm>
            <a:off x="1507807" y="473075"/>
            <a:ext cx="17088486" cy="1384995"/>
          </a:xfrm>
          <a:prstGeom prst="rect">
            <a:avLst/>
          </a:prstGeom>
        </p:spPr>
        <p:txBody>
          <a:bodyPr wrap="square" lIns="0" tIns="0" rIns="0" bIns="0">
            <a:spAutoFit/>
          </a:bodyPr>
          <a:lstStyle>
            <a:lvl1pPr algn="ctr">
              <a:defRPr sz="9000">
                <a:solidFill>
                  <a:schemeClr val="tx1"/>
                </a:solidFill>
                <a:latin typeface="+mj-lt"/>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object 2"/>
          <p:cNvSpPr/>
          <p:nvPr userDrawn="1"/>
        </p:nvSpPr>
        <p:spPr>
          <a:xfrm>
            <a:off x="0" y="0"/>
            <a:ext cx="20104099" cy="2588402"/>
          </a:xfrm>
          <a:prstGeom prst="rect">
            <a:avLst/>
          </a:prstGeom>
          <a:solidFill>
            <a:schemeClr val="accent3"/>
          </a:solidFill>
        </p:spPr>
        <p:txBody>
          <a:bodyPr wrap="square" lIns="0" tIns="0" rIns="0" bIns="0" rtlCol="0"/>
          <a:lstStyle/>
          <a:p>
            <a:endParaRPr dirty="0"/>
          </a:p>
        </p:txBody>
      </p:sp>
      <p:sp>
        <p:nvSpPr>
          <p:cNvPr id="11" name="Content Placeholder 10"/>
          <p:cNvSpPr>
            <a:spLocks noGrp="1"/>
          </p:cNvSpPr>
          <p:nvPr>
            <p:ph sz="quarter" idx="10"/>
          </p:nvPr>
        </p:nvSpPr>
        <p:spPr>
          <a:xfrm>
            <a:off x="2736850" y="3201154"/>
            <a:ext cx="14630400" cy="3139321"/>
          </a:xfrm>
        </p:spPr>
        <p:txBody>
          <a:bodyPr/>
          <a:lstStyle>
            <a:lvl1pPr marL="0">
              <a:spcAft>
                <a:spcPts val="3600"/>
              </a:spcAft>
              <a:defRPr sz="4800">
                <a:latin typeface="+mn-lt"/>
                <a:ea typeface="Helvetica" charset="0"/>
                <a:cs typeface="Helvetica" charset="0"/>
              </a:defRPr>
            </a:lvl1pPr>
            <a:lvl2pPr marL="685800" indent="-685800">
              <a:spcAft>
                <a:spcPts val="3600"/>
              </a:spcAft>
              <a:buClr>
                <a:schemeClr val="accent2"/>
              </a:buClr>
              <a:buFont typeface="Arial" charset="0"/>
              <a:buChar char="•"/>
              <a:defRPr sz="4800">
                <a:latin typeface="+mn-lt"/>
                <a:ea typeface="Helvetica" charset="0"/>
                <a:cs typeface="Helvetica" charset="0"/>
              </a:defRPr>
            </a:lvl2pPr>
            <a:lvl3pPr marL="1371600" indent="-685800">
              <a:spcAft>
                <a:spcPts val="3600"/>
              </a:spcAft>
              <a:buClr>
                <a:schemeClr val="accent2"/>
              </a:buClr>
              <a:buFont typeface="Wingdings" charset="2"/>
              <a:buChar char="§"/>
              <a:defRPr sz="4800">
                <a:latin typeface="+mn-lt"/>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Holder 2"/>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latin typeface="+mj-lt"/>
              </a:defRPr>
            </a:lvl1pPr>
          </a:lstStyle>
          <a:p>
            <a:r>
              <a:rPr lang="en-US" dirty="0"/>
              <a:t>Click to add a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photo">
    <p:bg>
      <p:bgPr>
        <a:solidFill>
          <a:schemeClr val="bg1"/>
        </a:solidFill>
        <a:effectLst/>
      </p:bgPr>
    </p:bg>
    <p:spTree>
      <p:nvGrpSpPr>
        <p:cNvPr id="1" name=""/>
        <p:cNvGrpSpPr/>
        <p:nvPr/>
      </p:nvGrpSpPr>
      <p:grpSpPr>
        <a:xfrm>
          <a:off x="0" y="0"/>
          <a:ext cx="0" cy="0"/>
          <a:chOff x="0" y="0"/>
          <a:chExt cx="0" cy="0"/>
        </a:xfrm>
      </p:grpSpPr>
      <p:sp>
        <p:nvSpPr>
          <p:cNvPr id="9" name="Content Placeholder 10"/>
          <p:cNvSpPr>
            <a:spLocks noGrp="1"/>
          </p:cNvSpPr>
          <p:nvPr>
            <p:ph sz="quarter" idx="10"/>
          </p:nvPr>
        </p:nvSpPr>
        <p:spPr>
          <a:xfrm>
            <a:off x="831850" y="3192953"/>
            <a:ext cx="11125200" cy="3139321"/>
          </a:xfrm>
        </p:spPr>
        <p:txBody>
          <a:bodyPr/>
          <a:lstStyle>
            <a:lvl1pPr marL="0">
              <a:spcAft>
                <a:spcPts val="3600"/>
              </a:spcAft>
              <a:defRPr sz="4800">
                <a:latin typeface="+mn-lt"/>
                <a:ea typeface="Helvetica" charset="0"/>
                <a:cs typeface="Helvetica" charset="0"/>
              </a:defRPr>
            </a:lvl1pPr>
            <a:lvl2pPr marL="685800" indent="-685800">
              <a:spcAft>
                <a:spcPts val="3600"/>
              </a:spcAft>
              <a:buClr>
                <a:schemeClr val="accent2"/>
              </a:buClr>
              <a:buFont typeface="Arial" charset="0"/>
              <a:buChar char="•"/>
              <a:defRPr sz="4800">
                <a:latin typeface="+mn-lt"/>
                <a:ea typeface="Helvetica" charset="0"/>
                <a:cs typeface="Helvetica" charset="0"/>
              </a:defRPr>
            </a:lvl2pPr>
            <a:lvl3pPr marL="1371600" indent="-685800">
              <a:spcAft>
                <a:spcPts val="3600"/>
              </a:spcAft>
              <a:buClr>
                <a:schemeClr val="accent2"/>
              </a:buClr>
              <a:buFont typeface="Wingdings" charset="2"/>
              <a:buChar char="§"/>
              <a:defRPr sz="4800">
                <a:latin typeface="+mn-lt"/>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0" name="Picture Placeholder 9"/>
          <p:cNvSpPr>
            <a:spLocks noGrp="1"/>
          </p:cNvSpPr>
          <p:nvPr>
            <p:ph type="pic" sz="quarter" idx="11"/>
          </p:nvPr>
        </p:nvSpPr>
        <p:spPr>
          <a:xfrm>
            <a:off x="12321761" y="3187410"/>
            <a:ext cx="6949440" cy="6949440"/>
          </a:xfrm>
        </p:spPr>
        <p:txBody>
          <a:bodyPr/>
          <a:lstStyle/>
          <a:p>
            <a:endParaRPr lang="en-US" dirty="0"/>
          </a:p>
        </p:txBody>
      </p:sp>
      <p:sp>
        <p:nvSpPr>
          <p:cNvPr id="2" name="object 2">
            <a:extLst>
              <a:ext uri="{FF2B5EF4-FFF2-40B4-BE49-F238E27FC236}">
                <a16:creationId xmlns:a16="http://schemas.microsoft.com/office/drawing/2014/main" id="{628D0706-D500-A456-8A78-44A50B98C068}"/>
              </a:ext>
            </a:extLst>
          </p:cNvPr>
          <p:cNvSpPr/>
          <p:nvPr userDrawn="1"/>
        </p:nvSpPr>
        <p:spPr>
          <a:xfrm>
            <a:off x="0" y="0"/>
            <a:ext cx="20104099" cy="2588402"/>
          </a:xfrm>
          <a:prstGeom prst="rect">
            <a:avLst/>
          </a:prstGeom>
          <a:solidFill>
            <a:schemeClr val="accent3"/>
          </a:solidFill>
        </p:spPr>
        <p:txBody>
          <a:bodyPr wrap="square" lIns="0" tIns="0" rIns="0" bIns="0" rtlCol="0"/>
          <a:lstStyle/>
          <a:p>
            <a:endParaRPr dirty="0"/>
          </a:p>
        </p:txBody>
      </p:sp>
      <p:sp>
        <p:nvSpPr>
          <p:cNvPr id="3" name="Holder 2">
            <a:extLst>
              <a:ext uri="{FF2B5EF4-FFF2-40B4-BE49-F238E27FC236}">
                <a16:creationId xmlns:a16="http://schemas.microsoft.com/office/drawing/2014/main" id="{3E7D55FF-6DC8-0241-88DF-D43A22697A32}"/>
              </a:ext>
            </a:extLst>
          </p:cNvPr>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latin typeface="+mj-lt"/>
              </a:defRPr>
            </a:lvl1pPr>
          </a:lstStyle>
          <a:p>
            <a:r>
              <a:rPr lang="en-US" dirty="0"/>
              <a:t>Click to add a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0"/>
          </p:nvPr>
        </p:nvSpPr>
        <p:spPr>
          <a:xfrm>
            <a:off x="2736850" y="2301875"/>
            <a:ext cx="14630400" cy="807720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p:txBody>
      </p:sp>
      <p:sp>
        <p:nvSpPr>
          <p:cNvPr id="7" name="Holder 2"/>
          <p:cNvSpPr>
            <a:spLocks noGrp="1"/>
          </p:cNvSpPr>
          <p:nvPr>
            <p:ph type="ctrTitle"/>
          </p:nvPr>
        </p:nvSpPr>
        <p:spPr>
          <a:xfrm>
            <a:off x="2736850" y="584279"/>
            <a:ext cx="14630400" cy="1107996"/>
          </a:xfrm>
          <a:prstGeom prst="rect">
            <a:avLst/>
          </a:prstGeom>
        </p:spPr>
        <p:txBody>
          <a:bodyPr wrap="square" lIns="0" tIns="0" rIns="0" bIns="0" anchor="ctr">
            <a:spAutoFit/>
          </a:bodyPr>
          <a:lstStyle>
            <a:lvl1pPr algn="ctr">
              <a:defRPr sz="7200">
                <a:solidFill>
                  <a:schemeClr val="accent1"/>
                </a:solidFill>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photo">
    <p:bg>
      <p:bgPr>
        <a:solidFill>
          <a:schemeClr val="bg1"/>
        </a:solidFill>
        <a:effectLst/>
      </p:bgPr>
    </p:bg>
    <p:spTree>
      <p:nvGrpSpPr>
        <p:cNvPr id="1" name=""/>
        <p:cNvGrpSpPr/>
        <p:nvPr/>
      </p:nvGrpSpPr>
      <p:grpSpPr>
        <a:xfrm>
          <a:off x="0" y="0"/>
          <a:ext cx="0" cy="0"/>
          <a:chOff x="0" y="0"/>
          <a:chExt cx="0" cy="0"/>
        </a:xfrm>
      </p:grpSpPr>
      <p:sp>
        <p:nvSpPr>
          <p:cNvPr id="6" name="Holder 2"/>
          <p:cNvSpPr>
            <a:spLocks noGrp="1"/>
          </p:cNvSpPr>
          <p:nvPr>
            <p:ph type="ctrTitle"/>
          </p:nvPr>
        </p:nvSpPr>
        <p:spPr>
          <a:xfrm>
            <a:off x="924339" y="584279"/>
            <a:ext cx="18439351" cy="1107996"/>
          </a:xfrm>
          <a:prstGeom prst="rect">
            <a:avLst/>
          </a:prstGeom>
        </p:spPr>
        <p:txBody>
          <a:bodyPr wrap="square" lIns="0" tIns="0" rIns="0" bIns="0" anchor="ctr">
            <a:spAutoFit/>
          </a:bodyPr>
          <a:lstStyle>
            <a:lvl1pPr algn="ctr">
              <a:defRPr sz="7200">
                <a:solidFill>
                  <a:schemeClr val="accent1"/>
                </a:solidFill>
                <a:latin typeface="+mj-lt"/>
              </a:defRPr>
            </a:lvl1pPr>
          </a:lstStyle>
          <a:p>
            <a:endParaRPr lang="en-US" dirty="0"/>
          </a:p>
        </p:txBody>
      </p:sp>
      <p:sp>
        <p:nvSpPr>
          <p:cNvPr id="11" name="Content Placeholder 10"/>
          <p:cNvSpPr>
            <a:spLocks noGrp="1"/>
          </p:cNvSpPr>
          <p:nvPr>
            <p:ph sz="quarter" idx="10"/>
          </p:nvPr>
        </p:nvSpPr>
        <p:spPr>
          <a:xfrm>
            <a:off x="924339" y="2530475"/>
            <a:ext cx="11125200" cy="3139321"/>
          </a:xfrm>
        </p:spPr>
        <p:txBody>
          <a:bodyPr/>
          <a:lstStyle>
            <a:lvl1pPr marL="0">
              <a:spcAft>
                <a:spcPts val="3600"/>
              </a:spcAft>
              <a:defRPr sz="4800">
                <a:latin typeface="+mn-lt"/>
                <a:ea typeface="Helvetica" charset="0"/>
                <a:cs typeface="Helvetica" charset="0"/>
              </a:defRPr>
            </a:lvl1pPr>
            <a:lvl2pPr marL="685800" indent="-685800">
              <a:spcAft>
                <a:spcPts val="3600"/>
              </a:spcAft>
              <a:buClr>
                <a:schemeClr val="accent2"/>
              </a:buClr>
              <a:buFont typeface="Arial" charset="0"/>
              <a:buChar char="•"/>
              <a:defRPr sz="4800">
                <a:latin typeface="+mn-lt"/>
                <a:ea typeface="Helvetica" charset="0"/>
                <a:cs typeface="Helvetica" charset="0"/>
              </a:defRPr>
            </a:lvl2pPr>
            <a:lvl3pPr marL="1371600" indent="-685800">
              <a:spcAft>
                <a:spcPts val="3600"/>
              </a:spcAft>
              <a:buClr>
                <a:schemeClr val="accent2"/>
              </a:buClr>
              <a:buFont typeface="Wingdings" charset="2"/>
              <a:buChar char="§"/>
              <a:defRPr sz="4800">
                <a:latin typeface="+mn-lt"/>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Picture Placeholder 9"/>
          <p:cNvSpPr>
            <a:spLocks noGrp="1"/>
          </p:cNvSpPr>
          <p:nvPr>
            <p:ph type="pic" sz="quarter" idx="11"/>
          </p:nvPr>
        </p:nvSpPr>
        <p:spPr>
          <a:xfrm>
            <a:off x="12414250" y="2530475"/>
            <a:ext cx="6949440" cy="694944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e Two">
    <p:spTree>
      <p:nvGrpSpPr>
        <p:cNvPr id="1" name=""/>
        <p:cNvGrpSpPr/>
        <p:nvPr/>
      </p:nvGrpSpPr>
      <p:grpSpPr>
        <a:xfrm>
          <a:off x="0" y="0"/>
          <a:ext cx="0" cy="0"/>
          <a:chOff x="0" y="0"/>
          <a:chExt cx="0" cy="0"/>
        </a:xfrm>
      </p:grpSpPr>
      <p:cxnSp>
        <p:nvCxnSpPr>
          <p:cNvPr id="9" name="Straight Connector 8"/>
          <p:cNvCxnSpPr/>
          <p:nvPr userDrawn="1"/>
        </p:nvCxnSpPr>
        <p:spPr>
          <a:xfrm>
            <a:off x="2585968" y="3521075"/>
            <a:ext cx="5486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18975" y="3521075"/>
            <a:ext cx="5486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0"/>
          </p:nvPr>
        </p:nvSpPr>
        <p:spPr>
          <a:xfrm>
            <a:off x="757168" y="3902075"/>
            <a:ext cx="9144000" cy="738664"/>
          </a:xfrm>
          <a:ln>
            <a:noFill/>
          </a:ln>
        </p:spPr>
        <p:txBody>
          <a:bodyPr/>
          <a:lstStyle>
            <a:lvl1pPr algn="ctr">
              <a:defRPr sz="4800">
                <a:latin typeface="+mn-lt"/>
                <a:ea typeface="Helvetica" charset="0"/>
                <a:cs typeface="Helvetica" charset="0"/>
              </a:defRPr>
            </a:lvl1pPr>
          </a:lstStyle>
          <a:p>
            <a:pPr lvl="0"/>
            <a:r>
              <a:rPr lang="en-US" dirty="0"/>
              <a:t>Click to edit Master text styles</a:t>
            </a:r>
          </a:p>
        </p:txBody>
      </p:sp>
      <p:sp>
        <p:nvSpPr>
          <p:cNvPr id="13" name="Text Placeholder 13"/>
          <p:cNvSpPr>
            <a:spLocks noGrp="1"/>
          </p:cNvSpPr>
          <p:nvPr>
            <p:ph type="body" sz="quarter" idx="11"/>
          </p:nvPr>
        </p:nvSpPr>
        <p:spPr>
          <a:xfrm>
            <a:off x="10290175" y="3917331"/>
            <a:ext cx="9144000" cy="738664"/>
          </a:xfrm>
          <a:ln>
            <a:noFill/>
          </a:ln>
        </p:spPr>
        <p:txBody>
          <a:bodyPr/>
          <a:lstStyle>
            <a:lvl1pPr algn="ctr">
              <a:defRPr sz="4800">
                <a:latin typeface="+mn-lt"/>
                <a:ea typeface="Helvetica" charset="0"/>
                <a:cs typeface="Helvetica" charset="0"/>
              </a:defRPr>
            </a:lvl1pPr>
          </a:lstStyle>
          <a:p>
            <a:pPr lvl="0"/>
            <a:r>
              <a:rPr lang="en-US" dirty="0"/>
              <a:t>Click to edit Master text styles</a:t>
            </a:r>
          </a:p>
        </p:txBody>
      </p:sp>
      <p:sp>
        <p:nvSpPr>
          <p:cNvPr id="16" name="Text Placeholder 3"/>
          <p:cNvSpPr>
            <a:spLocks noGrp="1"/>
          </p:cNvSpPr>
          <p:nvPr>
            <p:ph type="body" sz="quarter" idx="13"/>
          </p:nvPr>
        </p:nvSpPr>
        <p:spPr>
          <a:xfrm>
            <a:off x="757238" y="1708642"/>
            <a:ext cx="9144000" cy="1477328"/>
          </a:xfrm>
        </p:spPr>
        <p:txBody>
          <a:bodyPr anchor="b"/>
          <a:lstStyle>
            <a:lvl1pPr algn="ctr">
              <a:defRPr sz="4800" b="1" cap="all" baseline="0">
                <a:solidFill>
                  <a:schemeClr val="accent1"/>
                </a:solidFill>
                <a:latin typeface="+mj-lt"/>
                <a:ea typeface="Helvetica" charset="0"/>
                <a:cs typeface="Helvetica" charset="0"/>
              </a:defRPr>
            </a:lvl1pPr>
          </a:lstStyle>
          <a:p>
            <a:pPr lvl="0"/>
            <a:r>
              <a:rPr lang="en-US" dirty="0"/>
              <a:t>Click to edit Master text styles</a:t>
            </a:r>
          </a:p>
        </p:txBody>
      </p:sp>
      <p:sp>
        <p:nvSpPr>
          <p:cNvPr id="17" name="Text Placeholder 3"/>
          <p:cNvSpPr>
            <a:spLocks noGrp="1"/>
          </p:cNvSpPr>
          <p:nvPr>
            <p:ph type="body" sz="quarter" idx="14"/>
          </p:nvPr>
        </p:nvSpPr>
        <p:spPr>
          <a:xfrm>
            <a:off x="10290175" y="1732984"/>
            <a:ext cx="9144000" cy="1477328"/>
          </a:xfrm>
        </p:spPr>
        <p:txBody>
          <a:bodyPr anchor="b"/>
          <a:lstStyle>
            <a:lvl1pPr algn="ctr">
              <a:defRPr sz="4800" b="1" cap="all" baseline="0">
                <a:solidFill>
                  <a:schemeClr val="accent4"/>
                </a:solidFill>
                <a:latin typeface="+mj-lt"/>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181585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6850" y="845912"/>
            <a:ext cx="14630400" cy="930275"/>
          </a:xfrm>
          <a:prstGeom prst="rect">
            <a:avLst/>
          </a:prstGeom>
        </p:spPr>
        <p:txBody>
          <a:bodyPr wrap="square" lIns="0" tIns="0" rIns="0" bIns="0">
            <a:spAutoFit/>
          </a:bodyPr>
          <a:lstStyle>
            <a:lvl1pPr>
              <a:defRPr sz="5900" b="1" i="0">
                <a:solidFill>
                  <a:srgbClr val="00AFDB"/>
                </a:solidFill>
                <a:latin typeface="Helvetica"/>
                <a:cs typeface="Helvetica"/>
              </a:defRPr>
            </a:lvl1pPr>
          </a:lstStyle>
          <a:p>
            <a:endParaRPr dirty="0"/>
          </a:p>
        </p:txBody>
      </p:sp>
      <p:sp>
        <p:nvSpPr>
          <p:cNvPr id="3" name="Holder 3"/>
          <p:cNvSpPr>
            <a:spLocks noGrp="1"/>
          </p:cNvSpPr>
          <p:nvPr>
            <p:ph type="body" idx="1"/>
          </p:nvPr>
        </p:nvSpPr>
        <p:spPr>
          <a:xfrm>
            <a:off x="2736850" y="2632285"/>
            <a:ext cx="14630400" cy="7770324"/>
          </a:xfrm>
          <a:prstGeom prst="rect">
            <a:avLst/>
          </a:prstGeom>
        </p:spPr>
        <p:txBody>
          <a:bodyPr wrap="square" lIns="0" tIns="0" rIns="0" bIns="0">
            <a:spAutoFit/>
          </a:bodyPr>
          <a:lstStyle>
            <a:lvl1pPr>
              <a:defRPr b="0" i="0">
                <a:solidFill>
                  <a:schemeClr val="tx1"/>
                </a:solidFill>
              </a:defRPr>
            </a:lvl1pPr>
          </a:lstStyle>
          <a:p>
            <a:endParaRPr dirty="0"/>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Lst>
  <p:txStyles>
    <p:titleStyle>
      <a:lvl1pPr>
        <a:defRPr>
          <a:solidFill>
            <a:srgbClr val="92D050"/>
          </a:solidFill>
          <a:latin typeface="+mj-lt"/>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commons.wikimedia.org/wiki/File:Africa-outline.p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luna.ipas.org/Communications/center/Image%20Library/US_woman_hugging_teen_girl_Ipas_08.jp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a:xfrm>
            <a:off x="2331719" y="3808015"/>
            <a:ext cx="16802405" cy="3693319"/>
          </a:xfrm>
        </p:spPr>
        <p:txBody>
          <a:bodyPr anchor="ctr"/>
          <a:lstStyle/>
          <a:p>
            <a:r>
              <a:rPr lang="fr-FR" sz="8000" dirty="0"/>
              <a:t>Aperçu sur la situation de l’avortement non sécurisé et les droits à l’avortement</a:t>
            </a:r>
          </a:p>
        </p:txBody>
      </p:sp>
      <p:pic>
        <p:nvPicPr>
          <p:cNvPr id="3" name="Picture 2">
            <a:extLst>
              <a:ext uri="{FF2B5EF4-FFF2-40B4-BE49-F238E27FC236}">
                <a16:creationId xmlns:a16="http://schemas.microsoft.com/office/drawing/2014/main" id="{04D10FFE-4C16-2F41-B568-CB8884BC7BD9}"/>
              </a:ext>
            </a:extLst>
          </p:cNvPr>
          <p:cNvPicPr>
            <a:picLocks noChangeAspect="1"/>
          </p:cNvPicPr>
          <p:nvPr/>
        </p:nvPicPr>
        <p:blipFill rotWithShape="1">
          <a:blip r:embed="rId3">
            <a:extLst>
              <a:ext uri="{28A0092B-C50C-407E-A947-70E740481C1C}">
                <a14:useLocalDpi xmlns:a14="http://schemas.microsoft.com/office/drawing/2010/main" val="0"/>
              </a:ext>
            </a:extLst>
          </a:blip>
          <a:srcRect t="41646" r="19018"/>
          <a:stretch/>
        </p:blipFill>
        <p:spPr>
          <a:xfrm>
            <a:off x="8052888" y="683204"/>
            <a:ext cx="5548811" cy="1738720"/>
          </a:xfrm>
          <a:prstGeom prst="rect">
            <a:avLst/>
          </a:prstGeom>
        </p:spPr>
      </p:pic>
    </p:spTree>
    <p:extLst>
      <p:ext uri="{BB962C8B-B14F-4D97-AF65-F5344CB8AC3E}">
        <p14:creationId xmlns:p14="http://schemas.microsoft.com/office/powerpoint/2010/main" val="50676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1C00BF-965E-46CB-B5E0-E6492E1635F7}"/>
              </a:ext>
            </a:extLst>
          </p:cNvPr>
          <p:cNvSpPr>
            <a:spLocks noGrp="1"/>
          </p:cNvSpPr>
          <p:nvPr>
            <p:ph sz="quarter" idx="10"/>
          </p:nvPr>
        </p:nvSpPr>
        <p:spPr>
          <a:xfrm>
            <a:off x="426720" y="2713474"/>
            <a:ext cx="8610600" cy="6613406"/>
          </a:xfrm>
        </p:spPr>
        <p:txBody>
          <a:bodyPr/>
          <a:lstStyle/>
          <a:p>
            <a:r>
              <a:rPr lang="fr-FR" b="1" dirty="0">
                <a:solidFill>
                  <a:schemeClr val="accent1"/>
                </a:solidFill>
              </a:rPr>
              <a:t>Santé publique</a:t>
            </a:r>
          </a:p>
          <a:p>
            <a:pPr marL="685800" indent="-685800">
              <a:buClr>
                <a:schemeClr val="accent2"/>
              </a:buClr>
              <a:buFont typeface="Courier New" panose="02070309020205020404" pitchFamily="49" charset="0"/>
              <a:buChar char="o"/>
            </a:pPr>
            <a:r>
              <a:rPr lang="fr-FR" sz="4000" dirty="0"/>
              <a:t>L’avortement non sécurisé est l’une des causes principales de mortalité maternelle dans les pays en développement partout dans le monde</a:t>
            </a:r>
          </a:p>
          <a:p>
            <a:pPr marL="685800" indent="-685800">
              <a:buClr>
                <a:schemeClr val="accent2"/>
              </a:buClr>
              <a:buFont typeface="Courier New" panose="02070309020205020404" pitchFamily="49" charset="0"/>
              <a:buChar char="o"/>
            </a:pPr>
            <a:r>
              <a:rPr lang="fr-FR" sz="4000" dirty="0"/>
              <a:t>Les décès et les séquelles qui en résultent sont entièrement évitables</a:t>
            </a:r>
            <a:endParaRPr lang="en-US" dirty="0"/>
          </a:p>
        </p:txBody>
      </p:sp>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452451" y="562015"/>
            <a:ext cx="19329602" cy="1107996"/>
          </a:xfrm>
        </p:spPr>
        <p:txBody>
          <a:bodyPr/>
          <a:lstStyle/>
          <a:p>
            <a:r>
              <a:rPr lang="fr-FR" dirty="0"/>
              <a:t>Santé publique et droits humains</a:t>
            </a:r>
          </a:p>
        </p:txBody>
      </p:sp>
      <p:sp>
        <p:nvSpPr>
          <p:cNvPr id="13" name="Content Placeholder 11">
            <a:extLst>
              <a:ext uri="{FF2B5EF4-FFF2-40B4-BE49-F238E27FC236}">
                <a16:creationId xmlns:a16="http://schemas.microsoft.com/office/drawing/2014/main" id="{07A390A9-0529-48D5-A447-26EC4B833AD6}"/>
              </a:ext>
            </a:extLst>
          </p:cNvPr>
          <p:cNvSpPr txBox="1">
            <a:spLocks/>
          </p:cNvSpPr>
          <p:nvPr/>
        </p:nvSpPr>
        <p:spPr>
          <a:xfrm>
            <a:off x="9403080" y="2713474"/>
            <a:ext cx="10701020" cy="8125301"/>
          </a:xfrm>
          <a:prstGeom prst="rect">
            <a:avLst/>
          </a:prstGeom>
        </p:spPr>
        <p:txBody>
          <a:bodyPr wrap="square" lIns="0" tIns="0" rIns="0" bIns="0">
            <a:spAutoFit/>
          </a:bodyPr>
          <a:lstStyle>
            <a:lvl1pPr marL="0">
              <a:spcAft>
                <a:spcPts val="3600"/>
              </a:spcAft>
              <a:defRPr sz="4800" b="0" i="0">
                <a:solidFill>
                  <a:schemeClr val="tx1"/>
                </a:solidFill>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b="1" kern="0" dirty="0">
                <a:solidFill>
                  <a:schemeClr val="accent1"/>
                </a:solidFill>
              </a:rPr>
              <a:t>Droits humains</a:t>
            </a:r>
          </a:p>
          <a:p>
            <a:r>
              <a:rPr lang="fr-FR" sz="4000" dirty="0"/>
              <a:t>La criminalisation de l’avortement et les taux élevés d’avortement à risque constituent une violation du droit des femmes à la santé </a:t>
            </a:r>
          </a:p>
          <a:p>
            <a:r>
              <a:rPr lang="fr-FR" sz="4000" dirty="0"/>
              <a:t>En outre, il s’agit également d’une violation du droit des femmes à :</a:t>
            </a:r>
          </a:p>
          <a:p>
            <a:pPr lvl="1">
              <a:spcAft>
                <a:spcPts val="600"/>
              </a:spcAft>
              <a:buFont typeface="Courier New" panose="02070309020205020404" pitchFamily="49" charset="0"/>
              <a:buChar char="o"/>
            </a:pPr>
            <a:r>
              <a:rPr lang="fr-FR" sz="3600" dirty="0"/>
              <a:t>la vie</a:t>
            </a:r>
          </a:p>
          <a:p>
            <a:pPr lvl="1">
              <a:spcAft>
                <a:spcPts val="600"/>
              </a:spcAft>
              <a:buFont typeface="Courier New" panose="02070309020205020404" pitchFamily="49" charset="0"/>
              <a:buChar char="o"/>
            </a:pPr>
            <a:r>
              <a:rPr lang="fr-FR" sz="3600" dirty="0"/>
              <a:t>l’égalité et à la non-discrimination</a:t>
            </a:r>
          </a:p>
          <a:p>
            <a:pPr lvl="1">
              <a:spcAft>
                <a:spcPts val="600"/>
              </a:spcAft>
              <a:buFont typeface="Courier New" panose="02070309020205020404" pitchFamily="49" charset="0"/>
              <a:buChar char="o"/>
            </a:pPr>
            <a:r>
              <a:rPr lang="fr-FR" sz="3600" dirty="0"/>
              <a:t>l’autodétermination et au droit de décider soi-même du nombre et de l’espacement de ses enfants</a:t>
            </a:r>
          </a:p>
        </p:txBody>
      </p:sp>
    </p:spTree>
    <p:extLst>
      <p:ext uri="{BB962C8B-B14F-4D97-AF65-F5344CB8AC3E}">
        <p14:creationId xmlns:p14="http://schemas.microsoft.com/office/powerpoint/2010/main" val="403738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30B8-7C74-4E61-BB4B-51BF20125944}"/>
              </a:ext>
            </a:extLst>
          </p:cNvPr>
          <p:cNvSpPr>
            <a:spLocks noGrp="1"/>
          </p:cNvSpPr>
          <p:nvPr>
            <p:ph type="ctrTitle"/>
          </p:nvPr>
        </p:nvSpPr>
        <p:spPr>
          <a:xfrm>
            <a:off x="4709160" y="0"/>
            <a:ext cx="14173200" cy="7834184"/>
          </a:xfrm>
          <a:noFill/>
          <a:ln>
            <a:noFill/>
          </a:ln>
        </p:spPr>
        <p:txBody>
          <a:bodyPr vert="horz" lIns="91440" tIns="45720" rIns="91440" bIns="45720" rtlCol="0" anchor="ctr">
            <a:normAutofit/>
          </a:bodyPr>
          <a:lstStyle/>
          <a:p>
            <a:pPr rtl="0">
              <a:lnSpc>
                <a:spcPct val="90000"/>
              </a:lnSpc>
              <a:spcBef>
                <a:spcPct val="0"/>
              </a:spcBef>
            </a:pPr>
            <a:r>
              <a:rPr lang="fr-FR" sz="8800" kern="1200" dirty="0">
                <a:solidFill>
                  <a:srgbClr val="FFFFFF"/>
                </a:solidFill>
                <a:latin typeface="Helvetica" pitchFamily="2" charset="0"/>
                <a:cs typeface="+mj-cs"/>
              </a:rPr>
              <a:t>Normes internationales des droits humains relatives à l’avortement</a:t>
            </a:r>
          </a:p>
        </p:txBody>
      </p:sp>
    </p:spTree>
    <p:extLst>
      <p:ext uri="{BB962C8B-B14F-4D97-AF65-F5344CB8AC3E}">
        <p14:creationId xmlns:p14="http://schemas.microsoft.com/office/powerpoint/2010/main" val="161463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1C00BF-965E-46CB-B5E0-E6492E1635F7}"/>
              </a:ext>
            </a:extLst>
          </p:cNvPr>
          <p:cNvSpPr>
            <a:spLocks noGrp="1"/>
          </p:cNvSpPr>
          <p:nvPr>
            <p:ph sz="quarter" idx="10"/>
          </p:nvPr>
        </p:nvSpPr>
        <p:spPr>
          <a:xfrm>
            <a:off x="947033" y="2876034"/>
            <a:ext cx="18210035" cy="8910131"/>
          </a:xfrm>
        </p:spPr>
        <p:txBody>
          <a:bodyPr/>
          <a:lstStyle/>
          <a:p>
            <a:pPr>
              <a:lnSpc>
                <a:spcPct val="90000"/>
              </a:lnSpc>
              <a:spcAft>
                <a:spcPts val="600"/>
              </a:spcAft>
            </a:pPr>
            <a:r>
              <a:rPr lang="fr-FR" sz="3600" dirty="0"/>
              <a:t>Les organes de surveillance des traités des droits humains ont fourni des orientations interprétative qui font autorité sur l’avortement en tant que droit humain par le biais de commentaires généraux et d’observations finales. Et plus spécifiquement :</a:t>
            </a:r>
          </a:p>
          <a:p>
            <a:pPr>
              <a:lnSpc>
                <a:spcPct val="90000"/>
              </a:lnSpc>
              <a:spcAft>
                <a:spcPts val="600"/>
              </a:spcAft>
            </a:pPr>
            <a:endParaRPr lang="fr-FR" sz="3600" dirty="0"/>
          </a:p>
          <a:p>
            <a:pPr lvl="1">
              <a:lnSpc>
                <a:spcPct val="90000"/>
              </a:lnSpc>
              <a:spcAft>
                <a:spcPts val="600"/>
              </a:spcAft>
            </a:pPr>
            <a:r>
              <a:rPr lang="fr-FR" sz="3600" dirty="0"/>
              <a:t>La mortalité maternelle imputable à l’avortement est une violation du </a:t>
            </a:r>
            <a:r>
              <a:rPr lang="fr-FR" sz="3600" b="1" dirty="0"/>
              <a:t>droit des femmes à la vie</a:t>
            </a:r>
            <a:r>
              <a:rPr lang="fr-FR" sz="3600" dirty="0"/>
              <a:t>.</a:t>
            </a:r>
          </a:p>
          <a:p>
            <a:pPr lvl="1">
              <a:lnSpc>
                <a:spcPct val="90000"/>
              </a:lnSpc>
              <a:spcAft>
                <a:spcPts val="600"/>
              </a:spcAft>
            </a:pPr>
            <a:endParaRPr lang="fr-FR" sz="3600" dirty="0"/>
          </a:p>
          <a:p>
            <a:pPr lvl="1">
              <a:lnSpc>
                <a:spcPct val="90000"/>
              </a:lnSpc>
              <a:spcAft>
                <a:spcPts val="600"/>
              </a:spcAft>
            </a:pPr>
            <a:r>
              <a:rPr lang="fr-FR" sz="3600" dirty="0"/>
              <a:t>Les lois restrictives en matière d’avortement enfreignent le </a:t>
            </a:r>
            <a:r>
              <a:rPr lang="fr-FR" sz="3600" b="1" dirty="0"/>
              <a:t>droit à la santé et à la vie</a:t>
            </a:r>
            <a:r>
              <a:rPr lang="fr-FR" sz="3600" dirty="0"/>
              <a:t>.</a:t>
            </a:r>
          </a:p>
          <a:p>
            <a:pPr lvl="1">
              <a:lnSpc>
                <a:spcPct val="90000"/>
              </a:lnSpc>
              <a:spcAft>
                <a:spcPts val="600"/>
              </a:spcAft>
            </a:pPr>
            <a:endParaRPr lang="fr-FR" sz="3600" dirty="0"/>
          </a:p>
          <a:p>
            <a:pPr lvl="1">
              <a:lnSpc>
                <a:spcPct val="90000"/>
              </a:lnSpc>
              <a:spcAft>
                <a:spcPts val="600"/>
              </a:spcAft>
            </a:pPr>
            <a:r>
              <a:rPr lang="fr-FR" sz="3600" dirty="0"/>
              <a:t>L’exigence d’une autorisation émanant d’un tierce partie est une violation du </a:t>
            </a:r>
            <a:r>
              <a:rPr lang="fr-FR" sz="3600" b="1" dirty="0"/>
              <a:t>droit à la santé et à la vie</a:t>
            </a:r>
            <a:r>
              <a:rPr lang="fr-FR" sz="3600" dirty="0"/>
              <a:t>.</a:t>
            </a:r>
          </a:p>
          <a:p>
            <a:pPr lvl="1">
              <a:lnSpc>
                <a:spcPct val="90000"/>
              </a:lnSpc>
              <a:spcAft>
                <a:spcPts val="600"/>
              </a:spcAft>
            </a:pPr>
            <a:endParaRPr lang="fr-FR" sz="3600" dirty="0"/>
          </a:p>
          <a:p>
            <a:pPr lvl="1">
              <a:lnSpc>
                <a:spcPct val="90000"/>
              </a:lnSpc>
              <a:spcAft>
                <a:spcPts val="600"/>
              </a:spcAft>
            </a:pPr>
            <a:r>
              <a:rPr lang="fr-FR" sz="3600" dirty="0"/>
              <a:t>Les lois et les pratiques discriminatoires qui limitent l’accès des femmes à certains services de santé reproductive, notamment à l’avortement, constituent une violation de leur </a:t>
            </a:r>
            <a:r>
              <a:rPr lang="fr-FR" sz="3600" b="1" dirty="0"/>
              <a:t>droit à la santé</a:t>
            </a:r>
            <a:r>
              <a:rPr lang="fr-FR" sz="3600" dirty="0"/>
              <a:t>.</a:t>
            </a:r>
          </a:p>
          <a:p>
            <a:endParaRPr lang="fr-FR" dirty="0"/>
          </a:p>
        </p:txBody>
      </p:sp>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391491" y="736679"/>
            <a:ext cx="19329602" cy="1107996"/>
          </a:xfrm>
        </p:spPr>
        <p:txBody>
          <a:bodyPr/>
          <a:lstStyle/>
          <a:p>
            <a:r>
              <a:rPr lang="fr-FR" dirty="0"/>
              <a:t>L’avortement – un droit humain</a:t>
            </a:r>
          </a:p>
        </p:txBody>
      </p:sp>
    </p:spTree>
    <p:extLst>
      <p:ext uri="{BB962C8B-B14F-4D97-AF65-F5344CB8AC3E}">
        <p14:creationId xmlns:p14="http://schemas.microsoft.com/office/powerpoint/2010/main" val="106051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391491" y="736679"/>
            <a:ext cx="19329602" cy="1107996"/>
          </a:xfrm>
        </p:spPr>
        <p:txBody>
          <a:bodyPr/>
          <a:lstStyle/>
          <a:p>
            <a:r>
              <a:rPr lang="fr-FR" dirty="0"/>
              <a:t>L’avortement - un droit humain</a:t>
            </a:r>
          </a:p>
        </p:txBody>
      </p:sp>
      <p:sp>
        <p:nvSpPr>
          <p:cNvPr id="7" name="Content Placeholder 1">
            <a:extLst>
              <a:ext uri="{FF2B5EF4-FFF2-40B4-BE49-F238E27FC236}">
                <a16:creationId xmlns:a16="http://schemas.microsoft.com/office/drawing/2014/main" id="{1DF2A0DE-5A26-4FBA-A178-C9D1B00A05CD}"/>
              </a:ext>
            </a:extLst>
          </p:cNvPr>
          <p:cNvSpPr txBox="1">
            <a:spLocks/>
          </p:cNvSpPr>
          <p:nvPr/>
        </p:nvSpPr>
        <p:spPr>
          <a:xfrm>
            <a:off x="1271805" y="2851082"/>
            <a:ext cx="17560491" cy="8130341"/>
          </a:xfrm>
          <a:prstGeom prst="rect">
            <a:avLst/>
          </a:prstGeom>
        </p:spPr>
        <p:txBody>
          <a:bodyPr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600"/>
              </a:spcAft>
            </a:pPr>
            <a:r>
              <a:rPr lang="fr-FR" sz="4400" kern="0" dirty="0">
                <a:solidFill>
                  <a:sysClr val="windowText" lastClr="000000"/>
                </a:solidFill>
                <a:latin typeface="Helvetica" panose="020B0604020202020204" pitchFamily="34" charset="0"/>
                <a:cs typeface="Helvetica" panose="020B0604020202020204" pitchFamily="34" charset="0"/>
              </a:rPr>
              <a:t>Les traités internationaux considèrent que priver les femmes d’accès à des soins d’avortement sécurisé et légalisé enfreint également d’autres droits humains : </a:t>
            </a:r>
          </a:p>
          <a:p>
            <a:pPr lvl="1">
              <a:lnSpc>
                <a:spcPct val="90000"/>
              </a:lnSpc>
              <a:spcAft>
                <a:spcPts val="600"/>
              </a:spcAft>
            </a:pPr>
            <a:endParaRPr lang="fr-FR" sz="4400" kern="0" dirty="0">
              <a:solidFill>
                <a:sysClr val="windowText" lastClr="000000"/>
              </a:solidFill>
              <a:latin typeface="Helvetica" panose="020B0604020202020204" pitchFamily="34" charset="0"/>
              <a:cs typeface="Helvetica" panose="020B0604020202020204" pitchFamily="34" charset="0"/>
            </a:endParaRPr>
          </a:p>
          <a:p>
            <a:pPr marL="1028700" lvl="1" indent="-571500">
              <a:lnSpc>
                <a:spcPct val="90000"/>
              </a:lnSpc>
              <a:spcAft>
                <a:spcPts val="600"/>
              </a:spcAft>
              <a:buFont typeface="Arial" panose="020B0604020202020204" pitchFamily="34" charset="0"/>
              <a:buChar char="•"/>
            </a:pPr>
            <a:r>
              <a:rPr lang="fr-FR" sz="4400" kern="0" dirty="0">
                <a:solidFill>
                  <a:sysClr val="windowText" lastClr="000000"/>
                </a:solidFill>
                <a:latin typeface="Helvetica" panose="020B0604020202020204" pitchFamily="34" charset="0"/>
                <a:cs typeface="Helvetica" panose="020B0604020202020204" pitchFamily="34" charset="0"/>
              </a:rPr>
              <a:t>Droit de ne pas subir de traitement cruel, inhumain ou dégradant</a:t>
            </a:r>
          </a:p>
          <a:p>
            <a:pPr lvl="1">
              <a:lnSpc>
                <a:spcPct val="90000"/>
              </a:lnSpc>
              <a:spcAft>
                <a:spcPts val="600"/>
              </a:spcAft>
            </a:pPr>
            <a:endParaRPr lang="fr-FR" sz="4400" kern="0" dirty="0">
              <a:solidFill>
                <a:sysClr val="windowText" lastClr="000000"/>
              </a:solidFill>
              <a:latin typeface="Helvetica" panose="020B0604020202020204" pitchFamily="34" charset="0"/>
              <a:cs typeface="Helvetica" panose="020B0604020202020204" pitchFamily="34" charset="0"/>
            </a:endParaRPr>
          </a:p>
          <a:p>
            <a:pPr marL="1028700" lvl="1" indent="-571500">
              <a:lnSpc>
                <a:spcPct val="90000"/>
              </a:lnSpc>
              <a:spcAft>
                <a:spcPts val="600"/>
              </a:spcAft>
              <a:buFont typeface="Arial" panose="020B0604020202020204" pitchFamily="34" charset="0"/>
              <a:buChar char="•"/>
            </a:pPr>
            <a:r>
              <a:rPr lang="fr-FR" sz="4400" kern="0" dirty="0">
                <a:solidFill>
                  <a:sysClr val="windowText" lastClr="000000"/>
                </a:solidFill>
                <a:latin typeface="Helvetica" panose="020B0604020202020204" pitchFamily="34" charset="0"/>
                <a:cs typeface="Helvetica" panose="020B0604020202020204" pitchFamily="34" charset="0"/>
              </a:rPr>
              <a:t>Droit à l’égalité et à la non-discrimination</a:t>
            </a:r>
          </a:p>
          <a:p>
            <a:pPr marL="1028700" lvl="1" indent="-571500">
              <a:lnSpc>
                <a:spcPct val="90000"/>
              </a:lnSpc>
              <a:spcAft>
                <a:spcPts val="600"/>
              </a:spcAft>
              <a:buFont typeface="Arial" panose="020B0604020202020204" pitchFamily="34" charset="0"/>
              <a:buChar char="•"/>
            </a:pPr>
            <a:endParaRPr lang="fr-FR" sz="4400" kern="0" dirty="0">
              <a:solidFill>
                <a:sysClr val="windowText" lastClr="000000"/>
              </a:solidFill>
              <a:latin typeface="Helvetica" panose="020B0604020202020204" pitchFamily="34" charset="0"/>
              <a:cs typeface="Helvetica" panose="020B0604020202020204" pitchFamily="34" charset="0"/>
            </a:endParaRPr>
          </a:p>
          <a:p>
            <a:pPr marL="1028700" lvl="1" indent="-571500">
              <a:lnSpc>
                <a:spcPct val="90000"/>
              </a:lnSpc>
              <a:spcAft>
                <a:spcPts val="600"/>
              </a:spcAft>
              <a:buFont typeface="Arial" panose="020B0604020202020204" pitchFamily="34" charset="0"/>
              <a:buChar char="•"/>
            </a:pPr>
            <a:r>
              <a:rPr lang="fr-FR" sz="4400" kern="0" dirty="0">
                <a:solidFill>
                  <a:sysClr val="windowText" lastClr="000000"/>
                </a:solidFill>
                <a:latin typeface="Helvetica" panose="020B0604020202020204" pitchFamily="34" charset="0"/>
                <a:cs typeface="Helvetica" panose="020B0604020202020204" pitchFamily="34" charset="0"/>
              </a:rPr>
              <a:t>Droit à la vie privée et à l’autodétermination </a:t>
            </a:r>
          </a:p>
          <a:p>
            <a:pPr marL="1028700" lvl="1" indent="-571500">
              <a:lnSpc>
                <a:spcPct val="90000"/>
              </a:lnSpc>
              <a:spcAft>
                <a:spcPts val="600"/>
              </a:spcAft>
              <a:buFont typeface="Arial" panose="020B0604020202020204" pitchFamily="34" charset="0"/>
              <a:buChar char="•"/>
            </a:pPr>
            <a:endParaRPr lang="fr-FR" sz="4400" kern="0" dirty="0">
              <a:solidFill>
                <a:sysClr val="windowText" lastClr="000000"/>
              </a:solidFill>
              <a:latin typeface="Helvetica" panose="020B0604020202020204" pitchFamily="34" charset="0"/>
              <a:cs typeface="Helvetica" panose="020B0604020202020204" pitchFamily="34" charset="0"/>
            </a:endParaRPr>
          </a:p>
          <a:p>
            <a:pPr marL="1028700" lvl="1" indent="-571500">
              <a:lnSpc>
                <a:spcPct val="90000"/>
              </a:lnSpc>
              <a:spcAft>
                <a:spcPts val="600"/>
              </a:spcAft>
              <a:buFont typeface="Arial" panose="020B0604020202020204" pitchFamily="34" charset="0"/>
              <a:buChar char="•"/>
            </a:pPr>
            <a:r>
              <a:rPr lang="fr-FR" sz="4400" kern="0" dirty="0">
                <a:solidFill>
                  <a:sysClr val="windowText" lastClr="000000"/>
                </a:solidFill>
                <a:latin typeface="Helvetica" panose="020B0604020202020204" pitchFamily="34" charset="0"/>
                <a:cs typeface="Helvetica" panose="020B0604020202020204" pitchFamily="34" charset="0"/>
              </a:rPr>
              <a:t>Droit de décider librement du nombre de ses enfants et de l’espacement des naissances</a:t>
            </a:r>
          </a:p>
        </p:txBody>
      </p:sp>
    </p:spTree>
    <p:extLst>
      <p:ext uri="{BB962C8B-B14F-4D97-AF65-F5344CB8AC3E}">
        <p14:creationId xmlns:p14="http://schemas.microsoft.com/office/powerpoint/2010/main" val="384408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2715426" y="182682"/>
            <a:ext cx="14673249" cy="2215991"/>
          </a:xfrm>
        </p:spPr>
        <p:txBody>
          <a:bodyPr/>
          <a:lstStyle/>
          <a:p>
            <a:r>
              <a:rPr lang="fr-FR" dirty="0"/>
              <a:t>L’avortement - un droit humain : région Afrique</a:t>
            </a:r>
            <a:endParaRPr lang="en-US" dirty="0"/>
          </a:p>
        </p:txBody>
      </p:sp>
      <p:sp>
        <p:nvSpPr>
          <p:cNvPr id="4" name="Content Placeholder 4">
            <a:extLst>
              <a:ext uri="{FF2B5EF4-FFF2-40B4-BE49-F238E27FC236}">
                <a16:creationId xmlns:a16="http://schemas.microsoft.com/office/drawing/2014/main" id="{B25F725C-F99C-4DF6-98CB-BB400B66163F}"/>
              </a:ext>
            </a:extLst>
          </p:cNvPr>
          <p:cNvSpPr txBox="1">
            <a:spLocks/>
          </p:cNvSpPr>
          <p:nvPr/>
        </p:nvSpPr>
        <p:spPr>
          <a:xfrm>
            <a:off x="228600" y="3160037"/>
            <a:ext cx="17114520" cy="7966631"/>
          </a:xfrm>
          <a:prstGeom prst="rect">
            <a:avLst/>
          </a:prstGeom>
        </p:spPr>
        <p:txBody>
          <a:bodyPr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1500" indent="-571500">
              <a:lnSpc>
                <a:spcPct val="90000"/>
              </a:lnSpc>
              <a:spcAft>
                <a:spcPts val="600"/>
              </a:spcAft>
              <a:buFont typeface="Arial" panose="020B0604020202020204" pitchFamily="34" charset="0"/>
              <a:buChar char="•"/>
            </a:pPr>
            <a:r>
              <a:rPr lang="fr-FR" sz="4000" kern="0" dirty="0">
                <a:solidFill>
                  <a:sysClr val="windowText" lastClr="000000"/>
                </a:solidFill>
                <a:latin typeface="Helvetica" panose="020B0604020202020204" pitchFamily="34" charset="0"/>
                <a:cs typeface="Helvetica" panose="020B0604020202020204" pitchFamily="34" charset="0"/>
              </a:rPr>
              <a:t>Reconnu dans le Protocole à la Charte africaine relatif aux droits de la femme en Afrique (« Protocole de Maputo » 2003)</a:t>
            </a:r>
            <a:br>
              <a:rPr lang="fr-FR" sz="4000" kern="0" dirty="0">
                <a:solidFill>
                  <a:sysClr val="windowText" lastClr="000000"/>
                </a:solidFill>
                <a:latin typeface="Helvetica" panose="020B0604020202020204" pitchFamily="34" charset="0"/>
                <a:cs typeface="Helvetica" panose="020B0604020202020204" pitchFamily="34" charset="0"/>
              </a:rPr>
            </a:br>
            <a:endParaRPr lang="fr-FR" sz="4000" kern="0" dirty="0">
              <a:solidFill>
                <a:sysClr val="windowText" lastClr="000000"/>
              </a:solidFill>
              <a:latin typeface="Helvetica" panose="020B0604020202020204" pitchFamily="34" charset="0"/>
              <a:cs typeface="Helvetica" panose="020B0604020202020204" pitchFamily="34" charset="0"/>
            </a:endParaRPr>
          </a:p>
          <a:p>
            <a:pPr marL="571500" indent="-571500">
              <a:lnSpc>
                <a:spcPct val="90000"/>
              </a:lnSpc>
              <a:spcAft>
                <a:spcPts val="600"/>
              </a:spcAft>
              <a:buFont typeface="Arial" panose="020B0604020202020204" pitchFamily="34" charset="0"/>
              <a:buChar char="•"/>
            </a:pPr>
            <a:r>
              <a:rPr lang="fr-FR" sz="4000" kern="0" dirty="0">
                <a:solidFill>
                  <a:sysClr val="windowText" lastClr="000000"/>
                </a:solidFill>
                <a:latin typeface="Helvetica" panose="020B0604020202020204" pitchFamily="34" charset="0"/>
                <a:cs typeface="Helvetica" panose="020B0604020202020204" pitchFamily="34" charset="0"/>
              </a:rPr>
              <a:t>Évolution radicale liée à la reconnaissance de l’avortement en tant que droit humain dans la région Afrique</a:t>
            </a:r>
            <a:br>
              <a:rPr lang="fr-FR" sz="4000" kern="0" dirty="0">
                <a:solidFill>
                  <a:sysClr val="windowText" lastClr="000000"/>
                </a:solidFill>
                <a:latin typeface="Helvetica" panose="020B0604020202020204" pitchFamily="34" charset="0"/>
                <a:cs typeface="Helvetica" panose="020B0604020202020204" pitchFamily="34" charset="0"/>
              </a:rPr>
            </a:br>
            <a:endParaRPr lang="fr-FR" sz="4000" kern="0" dirty="0">
              <a:solidFill>
                <a:sysClr val="windowText" lastClr="000000"/>
              </a:solidFill>
              <a:latin typeface="Helvetica" panose="020B0604020202020204" pitchFamily="34" charset="0"/>
              <a:cs typeface="Helvetica" panose="020B0604020202020204" pitchFamily="34" charset="0"/>
            </a:endParaRPr>
          </a:p>
          <a:p>
            <a:pPr marL="571500" indent="-571500">
              <a:lnSpc>
                <a:spcPct val="90000"/>
              </a:lnSpc>
              <a:spcAft>
                <a:spcPts val="600"/>
              </a:spcAft>
              <a:buFont typeface="Arial" panose="020B0604020202020204" pitchFamily="34" charset="0"/>
              <a:buChar char="•"/>
            </a:pPr>
            <a:r>
              <a:rPr lang="fr-FR" sz="4000" kern="0" dirty="0">
                <a:solidFill>
                  <a:sysClr val="windowText" lastClr="000000"/>
                </a:solidFill>
                <a:latin typeface="Helvetica" panose="020B0604020202020204" pitchFamily="34" charset="0"/>
                <a:cs typeface="Helvetica" panose="020B0604020202020204" pitchFamily="34" charset="0"/>
              </a:rPr>
              <a:t>L’Article 14(2)(c) du protocole relatif aux droits de la femme </a:t>
            </a:r>
            <a:r>
              <a:rPr lang="fr-FR" sz="4000" b="1" kern="0" dirty="0">
                <a:solidFill>
                  <a:sysClr val="windowText" lastClr="000000"/>
                </a:solidFill>
                <a:latin typeface="Helvetica" panose="020B0604020202020204" pitchFamily="34" charset="0"/>
                <a:cs typeface="Helvetica" panose="020B0604020202020204" pitchFamily="34" charset="0"/>
              </a:rPr>
              <a:t>garantit le droit à l’avortement lorsque la grossesse constitue un risque pour la vie ou la santé de la femme ou la vie ou la santé du fœtus, ou en en cas d’agression sexuelle, de viol ou d’inceste.  </a:t>
            </a:r>
          </a:p>
          <a:p>
            <a:pPr marL="571500" indent="-571500">
              <a:lnSpc>
                <a:spcPct val="90000"/>
              </a:lnSpc>
              <a:spcAft>
                <a:spcPts val="600"/>
              </a:spcAft>
              <a:buFont typeface="Arial" panose="020B0604020202020204" pitchFamily="34" charset="0"/>
              <a:buChar char="•"/>
            </a:pPr>
            <a:endParaRPr lang="fr-FR" sz="4000" kern="0" dirty="0">
              <a:solidFill>
                <a:sysClr val="windowText" lastClr="000000"/>
              </a:solidFill>
              <a:latin typeface="Helvetica" panose="020B0604020202020204" pitchFamily="34" charset="0"/>
              <a:cs typeface="Helvetica" panose="020B0604020202020204" pitchFamily="34" charset="0"/>
            </a:endParaRPr>
          </a:p>
          <a:p>
            <a:pPr marL="571500" indent="-571500">
              <a:lnSpc>
                <a:spcPct val="90000"/>
              </a:lnSpc>
              <a:spcAft>
                <a:spcPts val="600"/>
              </a:spcAft>
              <a:buFont typeface="Arial" panose="020B0604020202020204" pitchFamily="34" charset="0"/>
              <a:buChar char="•"/>
            </a:pPr>
            <a:r>
              <a:rPr lang="fr-FR" sz="4000" kern="0" dirty="0">
                <a:solidFill>
                  <a:sysClr val="windowText" lastClr="000000"/>
                </a:solidFill>
                <a:latin typeface="Helvetica" panose="020B0604020202020204" pitchFamily="34" charset="0"/>
                <a:cs typeface="Helvetica" panose="020B0604020202020204" pitchFamily="34" charset="0"/>
              </a:rPr>
              <a:t>Il est exigé des États qu’ils adoptent toutes les mesures nécessaires pour une mise en œuvre effective des droits reconnus dans le protocole (Art. 26).</a:t>
            </a:r>
          </a:p>
        </p:txBody>
      </p:sp>
      <p:pic>
        <p:nvPicPr>
          <p:cNvPr id="5" name="Graphic 8">
            <a:extLst>
              <a:ext uri="{FF2B5EF4-FFF2-40B4-BE49-F238E27FC236}">
                <a16:creationId xmlns:a16="http://schemas.microsoft.com/office/drawing/2014/main" id="{0AC6D7E1-9B7C-49FD-AF5C-15177510B8E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794480" y="5224121"/>
            <a:ext cx="3309620" cy="3239775"/>
          </a:xfrm>
          <a:prstGeom prst="rect">
            <a:avLst/>
          </a:prstGeom>
        </p:spPr>
      </p:pic>
    </p:spTree>
    <p:extLst>
      <p:ext uri="{BB962C8B-B14F-4D97-AF65-F5344CB8AC3E}">
        <p14:creationId xmlns:p14="http://schemas.microsoft.com/office/powerpoint/2010/main" val="223687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420866-579A-4D84-85D3-C2B4D4ED9BC0}"/>
              </a:ext>
            </a:extLst>
          </p:cNvPr>
          <p:cNvSpPr>
            <a:spLocks noGrp="1"/>
          </p:cNvSpPr>
          <p:nvPr>
            <p:ph type="body" sz="quarter" idx="10"/>
          </p:nvPr>
        </p:nvSpPr>
        <p:spPr>
          <a:xfrm>
            <a:off x="0" y="3818731"/>
            <a:ext cx="20104099" cy="1477328"/>
          </a:xfrm>
        </p:spPr>
        <p:txBody>
          <a:bodyPr/>
          <a:lstStyle/>
          <a:p>
            <a:r>
              <a:rPr lang="fr-FR" b="1" dirty="0"/>
              <a:t>Merci !</a:t>
            </a:r>
          </a:p>
        </p:txBody>
      </p:sp>
    </p:spTree>
    <p:extLst>
      <p:ext uri="{BB962C8B-B14F-4D97-AF65-F5344CB8AC3E}">
        <p14:creationId xmlns:p14="http://schemas.microsoft.com/office/powerpoint/2010/main" val="123514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331A-E94A-1C48-A697-F572EA429E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6" y="795"/>
            <a:ext cx="20102688" cy="11307762"/>
          </a:xfrm>
          <a:prstGeom prst="rect">
            <a:avLst/>
          </a:prstGeom>
        </p:spPr>
      </p:pic>
      <p:pic>
        <p:nvPicPr>
          <p:cNvPr id="4" name="Picture 3">
            <a:extLst>
              <a:ext uri="{FF2B5EF4-FFF2-40B4-BE49-F238E27FC236}">
                <a16:creationId xmlns:a16="http://schemas.microsoft.com/office/drawing/2014/main" id="{79E0E45D-9850-7E43-80D2-60246AE915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6" y="794"/>
            <a:ext cx="20102688" cy="11307762"/>
          </a:xfrm>
          <a:prstGeom prst="rect">
            <a:avLst/>
          </a:prstGeom>
        </p:spPr>
      </p:pic>
    </p:spTree>
    <p:extLst>
      <p:ext uri="{BB962C8B-B14F-4D97-AF65-F5344CB8AC3E}">
        <p14:creationId xmlns:p14="http://schemas.microsoft.com/office/powerpoint/2010/main" val="13339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0B2982-7A3C-4D82-9068-791060023F90}"/>
              </a:ext>
            </a:extLst>
          </p:cNvPr>
          <p:cNvSpPr>
            <a:spLocks noGrp="1"/>
          </p:cNvSpPr>
          <p:nvPr>
            <p:ph sz="quarter" idx="10"/>
          </p:nvPr>
        </p:nvSpPr>
        <p:spPr>
          <a:xfrm>
            <a:off x="831849" y="3154680"/>
            <a:ext cx="11428329" cy="7553425"/>
          </a:xfrm>
        </p:spPr>
        <p:txBody>
          <a:bodyPr/>
          <a:lstStyle/>
          <a:p>
            <a:pPr marL="45720" indent="0">
              <a:buNone/>
            </a:pPr>
            <a:r>
              <a:rPr lang="fr-FR" sz="4400" dirty="0"/>
              <a:t>Sur près de 25 millions de femmes qui, chaque année, ont des avortements non sécurisé :</a:t>
            </a:r>
          </a:p>
          <a:p>
            <a:pPr marL="457200" indent="-457200">
              <a:buClr>
                <a:schemeClr val="accent2"/>
              </a:buClr>
              <a:buFont typeface="Arial" panose="020B0604020202020204" pitchFamily="34" charset="0"/>
              <a:buChar char="•"/>
            </a:pPr>
            <a:r>
              <a:rPr lang="fr-FR" sz="3200" dirty="0"/>
              <a:t>98 % de ces avortements ont lieu dans le monde en développement</a:t>
            </a:r>
          </a:p>
          <a:p>
            <a:pPr marL="457200" indent="-457200">
              <a:buClr>
                <a:schemeClr val="accent2"/>
              </a:buClr>
              <a:buFont typeface="Arial" panose="020B0604020202020204" pitchFamily="34" charset="0"/>
              <a:buChar char="•"/>
            </a:pPr>
            <a:r>
              <a:rPr lang="fr-FR" sz="3200" dirty="0"/>
              <a:t>6,9 millions de femmes sont traitées pour des  complications</a:t>
            </a:r>
          </a:p>
          <a:p>
            <a:pPr marL="457200" indent="-457200">
              <a:buClr>
                <a:schemeClr val="accent2"/>
              </a:buClr>
              <a:buFont typeface="Arial" panose="020B0604020202020204" pitchFamily="34" charset="0"/>
              <a:buChar char="•"/>
            </a:pPr>
            <a:r>
              <a:rPr lang="fr-FR" sz="3200" dirty="0"/>
              <a:t>40 % ne reçoivent jamais de traitement </a:t>
            </a:r>
          </a:p>
          <a:p>
            <a:pPr marL="457200" indent="-457200">
              <a:buClr>
                <a:schemeClr val="accent2"/>
              </a:buClr>
              <a:buFont typeface="Arial" panose="020B0604020202020204" pitchFamily="34" charset="0"/>
              <a:buChar char="•"/>
            </a:pPr>
            <a:r>
              <a:rPr lang="fr-FR" sz="3200" dirty="0"/>
              <a:t>7 millions d’entre elles souffrent d’une invalidité à long terme</a:t>
            </a:r>
          </a:p>
          <a:p>
            <a:pPr marL="457200" indent="-457200">
              <a:buClr>
                <a:schemeClr val="accent2"/>
              </a:buClr>
              <a:buFont typeface="Arial" panose="020B0604020202020204" pitchFamily="34" charset="0"/>
              <a:buChar char="•"/>
            </a:pPr>
            <a:r>
              <a:rPr lang="fr-FR" sz="3200" dirty="0"/>
              <a:t>Près de 44,000 meurent - 91 % de ces décès ont lieu en Afrique et en Asie centrale et du Sud</a:t>
            </a:r>
            <a:endParaRPr lang="en-US" dirty="0"/>
          </a:p>
        </p:txBody>
      </p:sp>
      <p:sp>
        <p:nvSpPr>
          <p:cNvPr id="3" name="Title 2">
            <a:extLst>
              <a:ext uri="{FF2B5EF4-FFF2-40B4-BE49-F238E27FC236}">
                <a16:creationId xmlns:a16="http://schemas.microsoft.com/office/drawing/2014/main" id="{7F43F73B-E8C1-4259-B4A6-6073DBD0CD64}"/>
              </a:ext>
            </a:extLst>
          </p:cNvPr>
          <p:cNvSpPr>
            <a:spLocks noGrp="1"/>
          </p:cNvSpPr>
          <p:nvPr>
            <p:ph type="ctrTitle"/>
          </p:nvPr>
        </p:nvSpPr>
        <p:spPr>
          <a:xfrm>
            <a:off x="831849" y="262553"/>
            <a:ext cx="18439351" cy="2031325"/>
          </a:xfrm>
        </p:spPr>
        <p:txBody>
          <a:bodyPr/>
          <a:lstStyle/>
          <a:p>
            <a:r>
              <a:rPr lang="fr-FR" sz="6600" dirty="0"/>
              <a:t>L’avortement dans les régions en développement</a:t>
            </a:r>
          </a:p>
        </p:txBody>
      </p:sp>
      <p:pic>
        <p:nvPicPr>
          <p:cNvPr id="6" name="Content Placeholder 4">
            <a:extLst>
              <a:ext uri="{FF2B5EF4-FFF2-40B4-BE49-F238E27FC236}">
                <a16:creationId xmlns:a16="http://schemas.microsoft.com/office/drawing/2014/main" id="{7226A50A-37C9-4443-8486-01D079ABA8D4}"/>
              </a:ext>
            </a:extLst>
          </p:cNvPr>
          <p:cNvPicPr>
            <a:picLocks noChangeAspect="1"/>
          </p:cNvPicPr>
          <p:nvPr/>
        </p:nvPicPr>
        <p:blipFill>
          <a:blip r:embed="rId3"/>
          <a:stretch>
            <a:fillRect/>
          </a:stretch>
        </p:blipFill>
        <p:spPr>
          <a:xfrm>
            <a:off x="12539000" y="3154680"/>
            <a:ext cx="6961850" cy="5343525"/>
          </a:xfrm>
          <a:prstGeom prst="rect">
            <a:avLst/>
          </a:prstGeom>
        </p:spPr>
      </p:pic>
    </p:spTree>
    <p:extLst>
      <p:ext uri="{BB962C8B-B14F-4D97-AF65-F5344CB8AC3E}">
        <p14:creationId xmlns:p14="http://schemas.microsoft.com/office/powerpoint/2010/main" val="256151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E605E1-F2C1-B048-A2F2-1F2C9BE4FA3A}"/>
              </a:ext>
            </a:extLst>
          </p:cNvPr>
          <p:cNvPicPr>
            <a:picLocks noChangeAspect="1"/>
          </p:cNvPicPr>
          <p:nvPr/>
        </p:nvPicPr>
        <p:blipFill>
          <a:blip r:embed="rId3"/>
          <a:stretch>
            <a:fillRect/>
          </a:stretch>
        </p:blipFill>
        <p:spPr>
          <a:xfrm>
            <a:off x="706" y="795"/>
            <a:ext cx="20102688" cy="11307763"/>
          </a:xfrm>
          <a:prstGeom prst="rect">
            <a:avLst/>
          </a:prstGeom>
        </p:spPr>
      </p:pic>
      <p:pic>
        <p:nvPicPr>
          <p:cNvPr id="11" name="Picture 10">
            <a:extLst>
              <a:ext uri="{FF2B5EF4-FFF2-40B4-BE49-F238E27FC236}">
                <a16:creationId xmlns:a16="http://schemas.microsoft.com/office/drawing/2014/main" id="{33061F5F-BA42-BF41-B7F2-5BFC3ED3CF2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12" y="26301"/>
            <a:ext cx="20102688" cy="11307762"/>
          </a:xfrm>
          <a:prstGeom prst="rect">
            <a:avLst/>
          </a:prstGeom>
        </p:spPr>
      </p:pic>
    </p:spTree>
    <p:extLst>
      <p:ext uri="{BB962C8B-B14F-4D97-AF65-F5344CB8AC3E}">
        <p14:creationId xmlns:p14="http://schemas.microsoft.com/office/powerpoint/2010/main" val="407887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Placeholder 3" descr="A screenshot of a cell phone&#10;&#10;Description automatically generated">
            <a:extLst>
              <a:ext uri="{FF2B5EF4-FFF2-40B4-BE49-F238E27FC236}">
                <a16:creationId xmlns:a16="http://schemas.microsoft.com/office/drawing/2014/main" id="{ECDFCFD1-DC4C-4051-9296-10A8056574E8}"/>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73" t="514" r="368" b="585"/>
          <a:stretch/>
        </p:blipFill>
        <p:spPr>
          <a:xfrm>
            <a:off x="3313394" y="282244"/>
            <a:ext cx="13355392" cy="11133786"/>
          </a:xfrm>
          <a:prstGeom prst="rect">
            <a:avLst/>
          </a:prstGeom>
          <a:noFill/>
        </p:spPr>
      </p:pic>
    </p:spTree>
    <p:extLst>
      <p:ext uri="{BB962C8B-B14F-4D97-AF65-F5344CB8AC3E}">
        <p14:creationId xmlns:p14="http://schemas.microsoft.com/office/powerpoint/2010/main" val="191457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3000">
              <a:srgbClr val="231F20"/>
            </a:gs>
            <a:gs pos="100000">
              <a:srgbClr val="000000"/>
            </a:gs>
          </a:gsLst>
          <a:lin ang="5400000" scaled="1"/>
        </a:gradFill>
        <a:effectLst/>
      </p:bgPr>
    </p:bg>
    <p:spTree>
      <p:nvGrpSpPr>
        <p:cNvPr id="1" name=""/>
        <p:cNvGrpSpPr/>
        <p:nvPr/>
      </p:nvGrpSpPr>
      <p:grpSpPr>
        <a:xfrm>
          <a:off x="0" y="0"/>
          <a:ext cx="0" cy="0"/>
          <a:chOff x="0" y="0"/>
          <a:chExt cx="0" cy="0"/>
        </a:xfrm>
      </p:grpSpPr>
      <p:pic>
        <p:nvPicPr>
          <p:cNvPr id="4" name="Picture Placeholder 3" descr="A screenshot of a cell phone&#10;&#10;Description automatically generated">
            <a:extLst>
              <a:ext uri="{FF2B5EF4-FFF2-40B4-BE49-F238E27FC236}">
                <a16:creationId xmlns:a16="http://schemas.microsoft.com/office/drawing/2014/main" id="{32593DD6-53DB-4056-8D3E-B4DBC2B0ED5D}"/>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156" t="889" r="500" b="554"/>
          <a:stretch/>
        </p:blipFill>
        <p:spPr>
          <a:xfrm>
            <a:off x="3169987" y="192730"/>
            <a:ext cx="13764126" cy="10923890"/>
          </a:xfrm>
          <a:prstGeom prst="rect">
            <a:avLst/>
          </a:prstGeom>
          <a:noFill/>
        </p:spPr>
      </p:pic>
    </p:spTree>
    <p:extLst>
      <p:ext uri="{BB962C8B-B14F-4D97-AF65-F5344CB8AC3E}">
        <p14:creationId xmlns:p14="http://schemas.microsoft.com/office/powerpoint/2010/main" val="105213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EA760A-089A-4ACD-ABB3-7E61BC2514B6}"/>
              </a:ext>
            </a:extLst>
          </p:cNvPr>
          <p:cNvSpPr>
            <a:spLocks noGrp="1"/>
          </p:cNvSpPr>
          <p:nvPr>
            <p:ph sz="quarter" idx="10"/>
          </p:nvPr>
        </p:nvSpPr>
        <p:spPr>
          <a:xfrm>
            <a:off x="621791" y="3268414"/>
            <a:ext cx="9582913" cy="7386638"/>
          </a:xfrm>
        </p:spPr>
        <p:txBody>
          <a:bodyPr anchor="ctr"/>
          <a:lstStyle/>
          <a:p>
            <a:r>
              <a:rPr lang="fr-FR" sz="6000" dirty="0"/>
              <a:t>Les femmes et les filles pauvres, jeunes, handicapées et/ou qui vivent en milieu rural ou dans des bidonvilles risquent beaucoup plus de subir des avortements non sécurisés</a:t>
            </a:r>
          </a:p>
        </p:txBody>
      </p:sp>
      <p:sp>
        <p:nvSpPr>
          <p:cNvPr id="4" name="Title 3">
            <a:extLst>
              <a:ext uri="{FF2B5EF4-FFF2-40B4-BE49-F238E27FC236}">
                <a16:creationId xmlns:a16="http://schemas.microsoft.com/office/drawing/2014/main" id="{CB7C7DC9-9A8B-411D-8F4D-EBF4C267EF40}"/>
              </a:ext>
            </a:extLst>
          </p:cNvPr>
          <p:cNvSpPr>
            <a:spLocks noGrp="1"/>
          </p:cNvSpPr>
          <p:nvPr>
            <p:ph type="ctrTitle"/>
          </p:nvPr>
        </p:nvSpPr>
        <p:spPr>
          <a:xfrm>
            <a:off x="832374" y="-114299"/>
            <a:ext cx="18439351" cy="2769790"/>
          </a:xfrm>
        </p:spPr>
        <p:txBody>
          <a:bodyPr/>
          <a:lstStyle/>
          <a:p>
            <a:r>
              <a:rPr lang="fr-FR" dirty="0"/>
              <a:t>L’avortement dans les pays en développement</a:t>
            </a:r>
          </a:p>
        </p:txBody>
      </p:sp>
      <p:pic>
        <p:nvPicPr>
          <p:cNvPr id="5" name="Picture 4" descr="A person standing on top of a dirt field&#10;&#10;Description automatically generated">
            <a:extLst>
              <a:ext uri="{FF2B5EF4-FFF2-40B4-BE49-F238E27FC236}">
                <a16:creationId xmlns:a16="http://schemas.microsoft.com/office/drawing/2014/main" id="{1D91B213-17CC-42E4-A47B-733FC8AB3E87}"/>
              </a:ext>
            </a:extLst>
          </p:cNvPr>
          <p:cNvPicPr>
            <a:picLocks noChangeAspect="1"/>
          </p:cNvPicPr>
          <p:nvPr/>
        </p:nvPicPr>
        <p:blipFill rotWithShape="1">
          <a:blip r:embed="rId3">
            <a:extLst>
              <a:ext uri="{28A0092B-C50C-407E-A947-70E740481C1C}">
                <a14:useLocalDpi xmlns:a14="http://schemas.microsoft.com/office/drawing/2010/main" val="0"/>
              </a:ext>
            </a:extLst>
          </a:blip>
          <a:srcRect l="-11361" t="19305" r="-51" b="9992"/>
          <a:stretch/>
        </p:blipFill>
        <p:spPr>
          <a:xfrm>
            <a:off x="10954139" y="2593911"/>
            <a:ext cx="9149961" cy="8715440"/>
          </a:xfrm>
          <a:prstGeom prst="rect">
            <a:avLst/>
          </a:prstGeom>
        </p:spPr>
      </p:pic>
      <p:sp>
        <p:nvSpPr>
          <p:cNvPr id="7" name="TextBox 6">
            <a:extLst>
              <a:ext uri="{FF2B5EF4-FFF2-40B4-BE49-F238E27FC236}">
                <a16:creationId xmlns:a16="http://schemas.microsoft.com/office/drawing/2014/main" id="{5DCDD923-3321-44C4-9F90-2318B83F00A6}"/>
              </a:ext>
            </a:extLst>
          </p:cNvPr>
          <p:cNvSpPr txBox="1"/>
          <p:nvPr/>
        </p:nvSpPr>
        <p:spPr>
          <a:xfrm>
            <a:off x="17177031" y="10970796"/>
            <a:ext cx="3200400" cy="338554"/>
          </a:xfrm>
          <a:prstGeom prst="rect">
            <a:avLst/>
          </a:prstGeom>
          <a:noFill/>
        </p:spPr>
        <p:txBody>
          <a:bodyPr wrap="square" rtlCol="0">
            <a:spAutoFit/>
          </a:bodyPr>
          <a:lstStyle/>
          <a:p>
            <a:r>
              <a:rPr lang="en-US" sz="1600" dirty="0">
                <a:solidFill>
                  <a:schemeClr val="bg1"/>
                </a:solidFill>
                <a:latin typeface="Helvetica" pitchFamily="2" charset="0"/>
              </a:rPr>
              <a:t>© Sankar Sarkar Photography</a:t>
            </a:r>
          </a:p>
        </p:txBody>
      </p:sp>
    </p:spTree>
    <p:extLst>
      <p:ext uri="{BB962C8B-B14F-4D97-AF65-F5344CB8AC3E}">
        <p14:creationId xmlns:p14="http://schemas.microsoft.com/office/powerpoint/2010/main" val="175917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3000">
              <a:srgbClr val="231F20"/>
            </a:gs>
            <a:gs pos="100000">
              <a:srgbClr val="000000"/>
            </a:gs>
          </a:gsLst>
          <a:lin ang="5400000" scaled="1"/>
        </a:gradFill>
        <a:effectLst/>
      </p:bgPr>
    </p:bg>
    <p:spTree>
      <p:nvGrpSpPr>
        <p:cNvPr id="1" name=""/>
        <p:cNvGrpSpPr/>
        <p:nvPr/>
      </p:nvGrpSpPr>
      <p:grpSpPr>
        <a:xfrm>
          <a:off x="0" y="0"/>
          <a:ext cx="0" cy="0"/>
          <a:chOff x="0" y="0"/>
          <a:chExt cx="0" cy="0"/>
        </a:xfrm>
      </p:grpSpPr>
      <p:pic>
        <p:nvPicPr>
          <p:cNvPr id="4" name="Picture Placeholder 3" descr="A screenshot of a cell phone&#10;&#10;Description automatically generated">
            <a:extLst>
              <a:ext uri="{FF2B5EF4-FFF2-40B4-BE49-F238E27FC236}">
                <a16:creationId xmlns:a16="http://schemas.microsoft.com/office/drawing/2014/main" id="{D2224FA2-E338-49CA-9BCC-8F6C86796F9F}"/>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74" t="168" r="401" b="378"/>
          <a:stretch/>
        </p:blipFill>
        <p:spPr>
          <a:xfrm>
            <a:off x="3171316" y="286030"/>
            <a:ext cx="13761468" cy="11023320"/>
          </a:xfrm>
          <a:prstGeom prst="rect">
            <a:avLst/>
          </a:prstGeom>
          <a:noFill/>
        </p:spPr>
      </p:pic>
    </p:spTree>
    <p:extLst>
      <p:ext uri="{BB962C8B-B14F-4D97-AF65-F5344CB8AC3E}">
        <p14:creationId xmlns:p14="http://schemas.microsoft.com/office/powerpoint/2010/main" val="237791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0B23F8-BF29-4C2D-8373-35B9D412AD1B}"/>
              </a:ext>
            </a:extLst>
          </p:cNvPr>
          <p:cNvSpPr>
            <a:spLocks noGrp="1"/>
          </p:cNvSpPr>
          <p:nvPr>
            <p:ph sz="quarter" idx="10"/>
          </p:nvPr>
        </p:nvSpPr>
        <p:spPr>
          <a:xfrm>
            <a:off x="753111" y="2971970"/>
            <a:ext cx="12961620" cy="8002191"/>
          </a:xfrm>
        </p:spPr>
        <p:txBody>
          <a:bodyPr anchor="ctr"/>
          <a:lstStyle/>
          <a:p>
            <a:pPr marL="571500" indent="-571500">
              <a:buClr>
                <a:schemeClr val="accent2"/>
              </a:buClr>
              <a:buFont typeface="Arial" panose="020B0604020202020204" pitchFamily="34" charset="0"/>
              <a:buChar char="•"/>
            </a:pPr>
            <a:r>
              <a:rPr lang="fr-FR" sz="4000" dirty="0"/>
              <a:t>Subissent toutes sortes de délais pour obtenir des services sécurisés </a:t>
            </a:r>
          </a:p>
          <a:p>
            <a:pPr marL="571500" indent="-571500">
              <a:buClr>
                <a:schemeClr val="accent2"/>
              </a:buClr>
              <a:buFont typeface="Arial" panose="020B0604020202020204" pitchFamily="34" charset="0"/>
              <a:buChar char="•"/>
            </a:pPr>
            <a:r>
              <a:rPr lang="fr-FR" sz="4000" dirty="0"/>
              <a:t>Ont recours à des avortements non sécurisés qui comportent des risques élevés</a:t>
            </a:r>
          </a:p>
          <a:p>
            <a:pPr marL="571500" indent="-571500">
              <a:buClr>
                <a:schemeClr val="accent2"/>
              </a:buClr>
              <a:buFont typeface="Arial" panose="020B0604020202020204" pitchFamily="34" charset="0"/>
              <a:buChar char="•"/>
            </a:pPr>
            <a:r>
              <a:rPr lang="fr-FR" sz="4000" dirty="0"/>
              <a:t>Retardent le moment d’obtenir des soins en cas de complications liées à un avortement non sécurisé </a:t>
            </a:r>
          </a:p>
          <a:p>
            <a:pPr marL="571500" indent="-571500">
              <a:buClr>
                <a:schemeClr val="accent2"/>
              </a:buClr>
              <a:buFont typeface="Arial" panose="020B0604020202020204" pitchFamily="34" charset="0"/>
              <a:buChar char="•"/>
            </a:pPr>
            <a:r>
              <a:rPr lang="fr-FR" sz="4000" dirty="0"/>
              <a:t>Sont contraintes de mettre leur vie et leur santé en danger pour interrompre une grossesse</a:t>
            </a:r>
          </a:p>
          <a:p>
            <a:pPr marL="571500" indent="-571500">
              <a:buClr>
                <a:schemeClr val="accent2"/>
              </a:buClr>
              <a:buFont typeface="Arial" panose="020B0604020202020204" pitchFamily="34" charset="0"/>
              <a:buChar char="•"/>
            </a:pPr>
            <a:r>
              <a:rPr lang="fr-FR" sz="4000" dirty="0"/>
              <a:t>Se voient contraintes de devenir mères contre leur volonté</a:t>
            </a:r>
          </a:p>
        </p:txBody>
      </p:sp>
      <p:sp>
        <p:nvSpPr>
          <p:cNvPr id="4" name="Title 3">
            <a:extLst>
              <a:ext uri="{FF2B5EF4-FFF2-40B4-BE49-F238E27FC236}">
                <a16:creationId xmlns:a16="http://schemas.microsoft.com/office/drawing/2014/main" id="{7C6D93A5-B60C-4D8C-B225-BAB38812BD66}"/>
              </a:ext>
            </a:extLst>
          </p:cNvPr>
          <p:cNvSpPr>
            <a:spLocks noGrp="1"/>
          </p:cNvSpPr>
          <p:nvPr>
            <p:ph type="ctrTitle"/>
          </p:nvPr>
        </p:nvSpPr>
        <p:spPr>
          <a:xfrm>
            <a:off x="146051" y="72411"/>
            <a:ext cx="19812000" cy="2508924"/>
          </a:xfrm>
        </p:spPr>
        <p:txBody>
          <a:bodyPr/>
          <a:lstStyle/>
          <a:p>
            <a:r>
              <a:rPr lang="fr-FR" sz="6600" dirty="0"/>
              <a:t>Lorsque l’avortement sécurisé n’est pas disponible, les femmes : </a:t>
            </a:r>
          </a:p>
        </p:txBody>
      </p:sp>
      <p:pic>
        <p:nvPicPr>
          <p:cNvPr id="5" name="Content Placeholder 7" descr="Latina woman hugging teen, for screen or web use.">
            <a:hlinkClick r:id="rId3"/>
            <a:extLst>
              <a:ext uri="{FF2B5EF4-FFF2-40B4-BE49-F238E27FC236}">
                <a16:creationId xmlns:a16="http://schemas.microsoft.com/office/drawing/2014/main" id="{20ED2B6C-2D3B-46A1-B6DD-384AE04111A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14321790" y="2581335"/>
            <a:ext cx="5782310" cy="8728015"/>
          </a:xfrm>
          <a:prstGeom prst="rect">
            <a:avLst/>
          </a:prstGeom>
        </p:spPr>
      </p:pic>
    </p:spTree>
    <p:extLst>
      <p:ext uri="{BB962C8B-B14F-4D97-AF65-F5344CB8AC3E}">
        <p14:creationId xmlns:p14="http://schemas.microsoft.com/office/powerpoint/2010/main" val="1099935890"/>
      </p:ext>
    </p:extLst>
  </p:cSld>
  <p:clrMapOvr>
    <a:masterClrMapping/>
  </p:clrMapOvr>
</p:sld>
</file>

<file path=ppt/theme/theme1.xml><?xml version="1.0" encoding="utf-8"?>
<a:theme xmlns:a="http://schemas.openxmlformats.org/drawingml/2006/main" name="Office Theme">
  <a:themeElements>
    <a:clrScheme name="Ipas brand refresh 2022">
      <a:dk1>
        <a:srgbClr val="000000"/>
      </a:dk1>
      <a:lt1>
        <a:srgbClr val="FFFFFF"/>
      </a:lt1>
      <a:dk2>
        <a:srgbClr val="44546A"/>
      </a:dk2>
      <a:lt2>
        <a:srgbClr val="E7E6E6"/>
      </a:lt2>
      <a:accent1>
        <a:srgbClr val="F15928"/>
      </a:accent1>
      <a:accent2>
        <a:srgbClr val="F9ED7D"/>
      </a:accent2>
      <a:accent3>
        <a:srgbClr val="2E3856"/>
      </a:accent3>
      <a:accent4>
        <a:srgbClr val="D8B39C"/>
      </a:accent4>
      <a:accent5>
        <a:srgbClr val="C0CEC8"/>
      </a:accent5>
      <a:accent6>
        <a:srgbClr val="F79C7F"/>
      </a:accent6>
      <a:hlink>
        <a:srgbClr val="2E3856"/>
      </a:hlink>
      <a:folHlink>
        <a:srgbClr val="586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B50D5B38FCC840A7CF1B7A46A9DA5F" ma:contentTypeVersion="22" ma:contentTypeDescription="Create a new document." ma:contentTypeScope="" ma:versionID="6e3386ca846df7e89ab2913b105930ff">
  <xsd:schema xmlns:xsd="http://www.w3.org/2001/XMLSchema" xmlns:xs="http://www.w3.org/2001/XMLSchema" xmlns:p="http://schemas.microsoft.com/office/2006/metadata/properties" xmlns:ns2="c99d05fb-4e8f-4b87-8e2d-ae28f7e395a8" xmlns:ns3="bde3d734-8288-46d8-8b17-572cb4539444" targetNamespace="http://schemas.microsoft.com/office/2006/metadata/properties" ma:root="true" ma:fieldsID="c195b1b909abf038d2ee730b0b87fb04" ns2:_="" ns3:_="">
    <xsd:import namespace="c99d05fb-4e8f-4b87-8e2d-ae28f7e395a8"/>
    <xsd:import namespace="bde3d734-8288-46d8-8b17-572cb45394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d05fb-4e8f-4b87-8e2d-ae28f7e395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e3d734-8288-46d8-8b17-572cb45394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5D4C7F-FA77-4853-878B-1289C931E27E}">
  <ds:schemaRefs>
    <ds:schemaRef ds:uri="http://schemas.microsoft.com/sharepoint/v3/contenttype/forms"/>
  </ds:schemaRefs>
</ds:datastoreItem>
</file>

<file path=customXml/itemProps2.xml><?xml version="1.0" encoding="utf-8"?>
<ds:datastoreItem xmlns:ds="http://schemas.openxmlformats.org/officeDocument/2006/customXml" ds:itemID="{DB902152-29C6-41D6-8A0B-1B0553242CD2}">
  <ds:schemaRefs>
    <ds:schemaRef ds:uri="http://schemas.microsoft.com/office/2006/documentManagement/types"/>
    <ds:schemaRef ds:uri="bde3d734-8288-46d8-8b17-572cb4539444"/>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c99d05fb-4e8f-4b87-8e2d-ae28f7e395a8"/>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2449695-C2E0-4066-8A1F-5B32C52005E0}">
  <ds:schemaRefs>
    <ds:schemaRef ds:uri="bde3d734-8288-46d8-8b17-572cb4539444"/>
    <ds:schemaRef ds:uri="c99d05fb-4e8f-4b87-8e2d-ae28f7e395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485</TotalTime>
  <Words>2114</Words>
  <Application>Microsoft Macintosh PowerPoint</Application>
  <PresentationFormat>Custom</PresentationFormat>
  <Paragraphs>130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Helvetica</vt:lpstr>
      <vt:lpstr>Wingdings</vt:lpstr>
      <vt:lpstr>Office Theme</vt:lpstr>
      <vt:lpstr>Aperçu sur la situation de l’avortement non sécurisé et les droits à l’avortement</vt:lpstr>
      <vt:lpstr>PowerPoint Presentation</vt:lpstr>
      <vt:lpstr>L’avortement dans les régions en développement</vt:lpstr>
      <vt:lpstr>PowerPoint Presentation</vt:lpstr>
      <vt:lpstr>PowerPoint Presentation</vt:lpstr>
      <vt:lpstr>PowerPoint Presentation</vt:lpstr>
      <vt:lpstr>L’avortement dans les pays en développement</vt:lpstr>
      <vt:lpstr>PowerPoint Presentation</vt:lpstr>
      <vt:lpstr>Lorsque l’avortement sécurisé n’est pas disponible, les femmes : </vt:lpstr>
      <vt:lpstr>Santé publique et droits humains</vt:lpstr>
      <vt:lpstr>Normes internationales des droits humains relatives à l’avortement</vt:lpstr>
      <vt:lpstr>L’avortement – un droit humain</vt:lpstr>
      <vt:lpstr>L’avortement - un droit humain</vt:lpstr>
      <vt:lpstr>L’avortement - un droit humain : région Afrique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Unsafe Abortion and Abortion Rights</dc:title>
  <dc:creator>Jennifer Colletti</dc:creator>
  <cp:lastModifiedBy>Kristin Swanson</cp:lastModifiedBy>
  <cp:revision>37</cp:revision>
  <cp:lastPrinted>2020-01-31T14:36:42Z</cp:lastPrinted>
  <dcterms:created xsi:type="dcterms:W3CDTF">2020-01-31T09:38:54Z</dcterms:created>
  <dcterms:modified xsi:type="dcterms:W3CDTF">2022-08-30T17:03:53Z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0x01010079B50D5B38FCC840A7CF1B7A46A9DA5F</vt:lpwstr>
  </property>
</Properties>
</file>