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25"/>
    <p:restoredTop sz="80525" autoAdjust="0"/>
  </p:normalViewPr>
  <p:slideViewPr>
    <p:cSldViewPr>
      <p:cViewPr varScale="1">
        <p:scale>
          <a:sx n="40" d="100"/>
          <a:sy n="40" d="100"/>
        </p:scale>
        <p:origin x="899" y="3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olletti" userId="5b1b0202-0c16-407e-8d87-8888e95c6865" providerId="ADAL" clId="{75E58277-4639-4835-99A6-EF42A1508054}"/>
    <pc:docChg chg="modSld">
      <pc:chgData name="Jennifer Colletti" userId="5b1b0202-0c16-407e-8d87-8888e95c6865" providerId="ADAL" clId="{75E58277-4639-4835-99A6-EF42A1508054}" dt="2018-11-20T19:14:52.689" v="23" actId="1037"/>
      <pc:docMkLst>
        <pc:docMk/>
      </pc:docMkLst>
      <pc:sldChg chg="modSp">
        <pc:chgData name="Jennifer Colletti" userId="5b1b0202-0c16-407e-8d87-8888e95c6865" providerId="ADAL" clId="{75E58277-4639-4835-99A6-EF42A1508054}" dt="2018-11-20T19:14:20.113" v="7" actId="1037"/>
        <pc:sldMkLst>
          <pc:docMk/>
          <pc:sldMk cId="1694329873" sldId="263"/>
        </pc:sldMkLst>
        <pc:picChg chg="mod">
          <ac:chgData name="Jennifer Colletti" userId="5b1b0202-0c16-407e-8d87-8888e95c6865" providerId="ADAL" clId="{75E58277-4639-4835-99A6-EF42A1508054}" dt="2018-11-20T19:14:20.113" v="7" actId="1037"/>
          <ac:picMkLst>
            <pc:docMk/>
            <pc:sldMk cId="1694329873" sldId="263"/>
            <ac:picMk id="4" creationId="{3CC83C78-EC38-4BE2-8DE4-11ADEFFE11DD}"/>
          </ac:picMkLst>
        </pc:picChg>
      </pc:sldChg>
      <pc:sldChg chg="modSp">
        <pc:chgData name="Jennifer Colletti" userId="5b1b0202-0c16-407e-8d87-8888e95c6865" providerId="ADAL" clId="{75E58277-4639-4835-99A6-EF42A1508054}" dt="2018-11-20T19:14:45.080" v="15" actId="1037"/>
        <pc:sldMkLst>
          <pc:docMk/>
          <pc:sldMk cId="1103000803" sldId="276"/>
        </pc:sldMkLst>
        <pc:picChg chg="mod">
          <ac:chgData name="Jennifer Colletti" userId="5b1b0202-0c16-407e-8d87-8888e95c6865" providerId="ADAL" clId="{75E58277-4639-4835-99A6-EF42A1508054}" dt="2018-11-20T19:14:45.080" v="15" actId="1037"/>
          <ac:picMkLst>
            <pc:docMk/>
            <pc:sldMk cId="1103000803" sldId="276"/>
            <ac:picMk id="4" creationId="{3CC83C78-EC38-4BE2-8DE4-11ADEFFE11DD}"/>
          </ac:picMkLst>
        </pc:picChg>
      </pc:sldChg>
      <pc:sldChg chg="modSp">
        <pc:chgData name="Jennifer Colletti" userId="5b1b0202-0c16-407e-8d87-8888e95c6865" providerId="ADAL" clId="{75E58277-4639-4835-99A6-EF42A1508054}" dt="2018-11-20T19:14:52.689" v="23" actId="1037"/>
        <pc:sldMkLst>
          <pc:docMk/>
          <pc:sldMk cId="1677460269" sldId="282"/>
        </pc:sldMkLst>
        <pc:picChg chg="mod">
          <ac:chgData name="Jennifer Colletti" userId="5b1b0202-0c16-407e-8d87-8888e95c6865" providerId="ADAL" clId="{75E58277-4639-4835-99A6-EF42A1508054}" dt="2018-11-20T19:14:52.689" v="23" actId="1037"/>
          <ac:picMkLst>
            <pc:docMk/>
            <pc:sldMk cId="1677460269" sldId="282"/>
            <ac:picMk id="4" creationId="{3CC83C78-EC38-4BE2-8DE4-11ADEFFE11D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337580D-CADA-42AF-97B7-C323792C800D}" type="datetimeFigureOut">
              <a:rPr lang="en-US" smtClean="0"/>
              <a:t>11/20/2018</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E1376A2D-9776-4C62-808B-607190882447}" type="slidenum">
              <a:rPr lang="en-US" smtClean="0"/>
              <a:t>‹#›</a:t>
            </a:fld>
            <a:endParaRPr lang="en-US"/>
          </a:p>
        </p:txBody>
      </p:sp>
    </p:spTree>
    <p:extLst>
      <p:ext uri="{BB962C8B-B14F-4D97-AF65-F5344CB8AC3E}">
        <p14:creationId xmlns:p14="http://schemas.microsoft.com/office/powerpoint/2010/main" val="1262361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Veuillez modifier cette diapositive selon ce que vous souhaitez faire faire aux participants en attendant le début de l'atelier. Vous pouvez ou non utiliser l'évaluation avant et après stage et vous pouvez décider d'ajouter des consignes pour préparer une autre activité brise-glace que celle « attentes et doutes » proposée dans ce programme.</a:t>
            </a:r>
          </a:p>
        </p:txBody>
      </p:sp>
      <p:sp>
        <p:nvSpPr>
          <p:cNvPr id="4" name="Slide Number Placeholder 3"/>
          <p:cNvSpPr>
            <a:spLocks noGrp="1"/>
          </p:cNvSpPr>
          <p:nvPr>
            <p:ph type="sldNum" sz="quarter" idx="10"/>
          </p:nvPr>
        </p:nvSpPr>
        <p:spPr/>
        <p:txBody>
          <a:bodyPr/>
          <a:lstStyle/>
          <a:p>
            <a:fld id="{E1376A2D-9776-4C62-808B-607190882447}" type="slidenum">
              <a:rPr lang="fr-FR" smtClean="0"/>
              <a:t>2</a:t>
            </a:fld>
            <a:endParaRPr lang="en-US"/>
          </a:p>
        </p:txBody>
      </p:sp>
    </p:spTree>
    <p:extLst>
      <p:ext uri="{BB962C8B-B14F-4D97-AF65-F5344CB8AC3E}">
        <p14:creationId xmlns:p14="http://schemas.microsoft.com/office/powerpoint/2010/main" val="1058402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13</a:t>
            </a:fld>
            <a:endParaRPr lang="en-US"/>
          </a:p>
        </p:txBody>
      </p:sp>
    </p:spTree>
    <p:extLst>
      <p:ext uri="{BB962C8B-B14F-4D97-AF65-F5344CB8AC3E}">
        <p14:creationId xmlns:p14="http://schemas.microsoft.com/office/powerpoint/2010/main" val="65505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14</a:t>
            </a:fld>
            <a:endParaRPr lang="en-US"/>
          </a:p>
        </p:txBody>
      </p:sp>
    </p:spTree>
    <p:extLst>
      <p:ext uri="{BB962C8B-B14F-4D97-AF65-F5344CB8AC3E}">
        <p14:creationId xmlns:p14="http://schemas.microsoft.com/office/powerpoint/2010/main" val="533928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15</a:t>
            </a:fld>
            <a:endParaRPr lang="en-US"/>
          </a:p>
        </p:txBody>
      </p:sp>
    </p:spTree>
    <p:extLst>
      <p:ext uri="{BB962C8B-B14F-4D97-AF65-F5344CB8AC3E}">
        <p14:creationId xmlns:p14="http://schemas.microsoft.com/office/powerpoint/2010/main" val="742954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16</a:t>
            </a:fld>
            <a:endParaRPr lang="en-US"/>
          </a:p>
        </p:txBody>
      </p:sp>
    </p:spTree>
    <p:extLst>
      <p:ext uri="{BB962C8B-B14F-4D97-AF65-F5344CB8AC3E}">
        <p14:creationId xmlns:p14="http://schemas.microsoft.com/office/powerpoint/2010/main" val="677236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19</a:t>
            </a:fld>
            <a:endParaRPr lang="en-US"/>
          </a:p>
        </p:txBody>
      </p:sp>
    </p:spTree>
    <p:extLst>
      <p:ext uri="{BB962C8B-B14F-4D97-AF65-F5344CB8AC3E}">
        <p14:creationId xmlns:p14="http://schemas.microsoft.com/office/powerpoint/2010/main" val="18248315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20</a:t>
            </a:fld>
            <a:endParaRPr lang="en-US"/>
          </a:p>
        </p:txBody>
      </p:sp>
    </p:spTree>
    <p:extLst>
      <p:ext uri="{BB962C8B-B14F-4D97-AF65-F5344CB8AC3E}">
        <p14:creationId xmlns:p14="http://schemas.microsoft.com/office/powerpoint/2010/main" val="1769036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22</a:t>
            </a:fld>
            <a:endParaRPr lang="en-US"/>
          </a:p>
        </p:txBody>
      </p:sp>
    </p:spTree>
    <p:extLst>
      <p:ext uri="{BB962C8B-B14F-4D97-AF65-F5344CB8AC3E}">
        <p14:creationId xmlns:p14="http://schemas.microsoft.com/office/powerpoint/2010/main" val="2033143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23</a:t>
            </a:fld>
            <a:endParaRPr lang="en-US"/>
          </a:p>
        </p:txBody>
      </p:sp>
    </p:spTree>
    <p:extLst>
      <p:ext uri="{BB962C8B-B14F-4D97-AF65-F5344CB8AC3E}">
        <p14:creationId xmlns:p14="http://schemas.microsoft.com/office/powerpoint/2010/main" val="1734351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25</a:t>
            </a:fld>
            <a:endParaRPr lang="en-US"/>
          </a:p>
        </p:txBody>
      </p:sp>
    </p:spTree>
    <p:extLst>
      <p:ext uri="{BB962C8B-B14F-4D97-AF65-F5344CB8AC3E}">
        <p14:creationId xmlns:p14="http://schemas.microsoft.com/office/powerpoint/2010/main" val="990859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26</a:t>
            </a:fld>
            <a:endParaRPr lang="en-US"/>
          </a:p>
        </p:txBody>
      </p:sp>
    </p:spTree>
    <p:extLst>
      <p:ext uri="{BB962C8B-B14F-4D97-AF65-F5344CB8AC3E}">
        <p14:creationId xmlns:p14="http://schemas.microsoft.com/office/powerpoint/2010/main" val="24222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3</a:t>
            </a:fld>
            <a:endParaRPr lang="en-US"/>
          </a:p>
        </p:txBody>
      </p:sp>
    </p:spTree>
    <p:extLst>
      <p:ext uri="{BB962C8B-B14F-4D97-AF65-F5344CB8AC3E}">
        <p14:creationId xmlns:p14="http://schemas.microsoft.com/office/powerpoint/2010/main" val="5628837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28</a:t>
            </a:fld>
            <a:endParaRPr lang="en-US"/>
          </a:p>
        </p:txBody>
      </p:sp>
    </p:spTree>
    <p:extLst>
      <p:ext uri="{BB962C8B-B14F-4D97-AF65-F5344CB8AC3E}">
        <p14:creationId xmlns:p14="http://schemas.microsoft.com/office/powerpoint/2010/main" val="1035732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Veuillez modifier cette diapositive selon ce à quoi va ressembler votre session de conclusion et si vous allez demander aux participants de remplir une fiche de feedback et/ou une évaluation après stage.</a:t>
            </a:r>
          </a:p>
        </p:txBody>
      </p:sp>
      <p:sp>
        <p:nvSpPr>
          <p:cNvPr id="4" name="Slide Number Placeholder 3"/>
          <p:cNvSpPr>
            <a:spLocks noGrp="1"/>
          </p:cNvSpPr>
          <p:nvPr>
            <p:ph type="sldNum" sz="quarter" idx="10"/>
          </p:nvPr>
        </p:nvSpPr>
        <p:spPr/>
        <p:txBody>
          <a:bodyPr/>
          <a:lstStyle/>
          <a:p>
            <a:fld id="{E1376A2D-9776-4C62-808B-607190882447}" type="slidenum">
              <a:rPr lang="fr-FR" smtClean="0"/>
              <a:t>29</a:t>
            </a:fld>
            <a:endParaRPr lang="en-US"/>
          </a:p>
        </p:txBody>
      </p:sp>
    </p:spTree>
    <p:extLst>
      <p:ext uri="{BB962C8B-B14F-4D97-AF65-F5344CB8AC3E}">
        <p14:creationId xmlns:p14="http://schemas.microsoft.com/office/powerpoint/2010/main" val="144567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4</a:t>
            </a:fld>
            <a:endParaRPr lang="en-US"/>
          </a:p>
        </p:txBody>
      </p:sp>
    </p:spTree>
    <p:extLst>
      <p:ext uri="{BB962C8B-B14F-4D97-AF65-F5344CB8AC3E}">
        <p14:creationId xmlns:p14="http://schemas.microsoft.com/office/powerpoint/2010/main" val="640508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Vous pouvez ajouter des aspects spécifiques que vous aimeriez que chaque participant partage ici, par exemple leur expérience passée des soins d'avortement. Vous pouvez également intégrer les activités brise-glace recommandées (attentes et doutes) dans la session de présentations.</a:t>
            </a:r>
          </a:p>
          <a:p>
            <a:endParaRPr lang="en-US" dirty="0"/>
          </a:p>
          <a:p>
            <a:r>
              <a:rPr lang="fr-FR" dirty="0"/>
              <a:t>Les animateurs peuvent également ajouter des informations sur leur profil ici.</a:t>
            </a:r>
          </a:p>
        </p:txBody>
      </p:sp>
      <p:sp>
        <p:nvSpPr>
          <p:cNvPr id="4" name="Slide Number Placeholder 3"/>
          <p:cNvSpPr>
            <a:spLocks noGrp="1"/>
          </p:cNvSpPr>
          <p:nvPr>
            <p:ph type="sldNum" sz="quarter" idx="10"/>
          </p:nvPr>
        </p:nvSpPr>
        <p:spPr/>
        <p:txBody>
          <a:bodyPr/>
          <a:lstStyle/>
          <a:p>
            <a:fld id="{E1376A2D-9776-4C62-808B-607190882447}" type="slidenum">
              <a:rPr lang="fr-FR" smtClean="0"/>
              <a:t>5</a:t>
            </a:fld>
            <a:endParaRPr lang="en-US"/>
          </a:p>
        </p:txBody>
      </p:sp>
    </p:spTree>
    <p:extLst>
      <p:ext uri="{BB962C8B-B14F-4D97-AF65-F5344CB8AC3E}">
        <p14:creationId xmlns:p14="http://schemas.microsoft.com/office/powerpoint/2010/main" val="1323210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p:txBody>
      </p:sp>
      <p:sp>
        <p:nvSpPr>
          <p:cNvPr id="4" name="Slide Number Placeholder 3"/>
          <p:cNvSpPr>
            <a:spLocks noGrp="1"/>
          </p:cNvSpPr>
          <p:nvPr>
            <p:ph type="sldNum" sz="quarter" idx="10"/>
          </p:nvPr>
        </p:nvSpPr>
        <p:spPr/>
        <p:txBody>
          <a:bodyPr/>
          <a:lstStyle/>
          <a:p>
            <a:fld id="{E1376A2D-9776-4C62-808B-607190882447}" type="slidenum">
              <a:rPr lang="fr-FR" smtClean="0"/>
              <a:t>6</a:t>
            </a:fld>
            <a:endParaRPr lang="en-US"/>
          </a:p>
        </p:txBody>
      </p:sp>
    </p:spTree>
    <p:extLst>
      <p:ext uri="{BB962C8B-B14F-4D97-AF65-F5344CB8AC3E}">
        <p14:creationId xmlns:p14="http://schemas.microsoft.com/office/powerpoint/2010/main" val="2067453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Vous pouvez également ajouter la déclaration de position sur l'avortement de votre organisation, si disponible, sur une diapositive supplémentaire.</a:t>
            </a:r>
          </a:p>
        </p:txBody>
      </p:sp>
      <p:sp>
        <p:nvSpPr>
          <p:cNvPr id="4" name="Slide Number Placeholder 3"/>
          <p:cNvSpPr>
            <a:spLocks noGrp="1"/>
          </p:cNvSpPr>
          <p:nvPr>
            <p:ph type="sldNum" sz="quarter" idx="10"/>
          </p:nvPr>
        </p:nvSpPr>
        <p:spPr/>
        <p:txBody>
          <a:bodyPr/>
          <a:lstStyle/>
          <a:p>
            <a:fld id="{E1376A2D-9776-4C62-808B-607190882447}" type="slidenum">
              <a:rPr lang="fr-FR" smtClean="0"/>
              <a:t>7</a:t>
            </a:fld>
            <a:endParaRPr lang="en-US"/>
          </a:p>
        </p:txBody>
      </p:sp>
    </p:spTree>
    <p:extLst>
      <p:ext uri="{BB962C8B-B14F-4D97-AF65-F5344CB8AC3E}">
        <p14:creationId xmlns:p14="http://schemas.microsoft.com/office/powerpoint/2010/main" val="166717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Passez à l'autre PowerPoint inclus dans la trousse d'outils de ce stage pour cette présentation.</a:t>
            </a:r>
          </a:p>
        </p:txBody>
      </p:sp>
      <p:sp>
        <p:nvSpPr>
          <p:cNvPr id="4" name="Slide Number Placeholder 3"/>
          <p:cNvSpPr>
            <a:spLocks noGrp="1"/>
          </p:cNvSpPr>
          <p:nvPr>
            <p:ph type="sldNum" sz="quarter" idx="10"/>
          </p:nvPr>
        </p:nvSpPr>
        <p:spPr/>
        <p:txBody>
          <a:bodyPr/>
          <a:lstStyle/>
          <a:p>
            <a:fld id="{E1376A2D-9776-4C62-808B-607190882447}" type="slidenum">
              <a:rPr lang="fr-FR" smtClean="0"/>
              <a:t>9</a:t>
            </a:fld>
            <a:endParaRPr lang="en-US"/>
          </a:p>
        </p:txBody>
      </p:sp>
    </p:spTree>
    <p:extLst>
      <p:ext uri="{BB962C8B-B14F-4D97-AF65-F5344CB8AC3E}">
        <p14:creationId xmlns:p14="http://schemas.microsoft.com/office/powerpoint/2010/main" val="1888307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la diapositive de cette activité, veuillez adapter ou ajouter des diapositives si vous souhaitez inclure des consignes ou des questions de discussion spécifiques proposées dans le guide de l'animateur. Certains animateurs, et certains participants, préfèrent utiliser des supports plus visuels au cours d'activités que d'autres.</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10</a:t>
            </a:fld>
            <a:endParaRPr lang="en-US"/>
          </a:p>
        </p:txBody>
      </p:sp>
    </p:spTree>
    <p:extLst>
      <p:ext uri="{BB962C8B-B14F-4D97-AF65-F5344CB8AC3E}">
        <p14:creationId xmlns:p14="http://schemas.microsoft.com/office/powerpoint/2010/main" val="16606299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Passez à l'autre PowerPoint inclus dans la trousse d'outils de ce stage pour cette présentation.</a:t>
            </a:r>
          </a:p>
          <a:p>
            <a:endParaRPr lang="en-US" dirty="0"/>
          </a:p>
        </p:txBody>
      </p:sp>
      <p:sp>
        <p:nvSpPr>
          <p:cNvPr id="4" name="Slide Number Placeholder 3"/>
          <p:cNvSpPr>
            <a:spLocks noGrp="1"/>
          </p:cNvSpPr>
          <p:nvPr>
            <p:ph type="sldNum" sz="quarter" idx="10"/>
          </p:nvPr>
        </p:nvSpPr>
        <p:spPr/>
        <p:txBody>
          <a:bodyPr/>
          <a:lstStyle/>
          <a:p>
            <a:fld id="{E1376A2D-9776-4C62-808B-607190882447}" type="slidenum">
              <a:rPr lang="fr-FR" smtClean="0"/>
              <a:t>11</a:t>
            </a:fld>
            <a:endParaRPr lang="en-US"/>
          </a:p>
        </p:txBody>
      </p:sp>
    </p:spTree>
    <p:extLst>
      <p:ext uri="{BB962C8B-B14F-4D97-AF65-F5344CB8AC3E}">
        <p14:creationId xmlns:p14="http://schemas.microsoft.com/office/powerpoint/2010/main" val="780517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4962178"/>
            <a:ext cx="17088486" cy="1384995"/>
          </a:xfrm>
          <a:prstGeom prst="rect">
            <a:avLst/>
          </a:prstGeom>
        </p:spPr>
        <p:txBody>
          <a:bodyPr wrap="square" lIns="0" tIns="0" rIns="0" bIns="0" anchor="b">
            <a:spAutoFit/>
          </a:bodyPr>
          <a:lstStyle>
            <a:lvl1pPr algn="ctr">
              <a:defRPr sz="9000">
                <a:solidFill>
                  <a:schemeClr val="bg1"/>
                </a:solidFill>
              </a:defRPr>
            </a:lvl1pPr>
          </a:lstStyle>
          <a:p>
            <a:endParaRPr dirty="0"/>
          </a:p>
        </p:txBody>
      </p:sp>
      <p:sp>
        <p:nvSpPr>
          <p:cNvPr id="3" name="Holder 3"/>
          <p:cNvSpPr>
            <a:spLocks noGrp="1"/>
          </p:cNvSpPr>
          <p:nvPr>
            <p:ph type="subTitle" idx="4"/>
          </p:nvPr>
        </p:nvSpPr>
        <p:spPr>
          <a:xfrm>
            <a:off x="3015615" y="7254875"/>
            <a:ext cx="14072870" cy="553998"/>
          </a:xfrm>
          <a:prstGeom prst="rect">
            <a:avLst/>
          </a:prstGeom>
        </p:spPr>
        <p:txBody>
          <a:bodyPr wrap="square" lIns="0" tIns="0" rIns="0" bIns="0">
            <a:spAutoFit/>
          </a:bodyPr>
          <a:lstStyle>
            <a:lvl1pPr algn="ctr">
              <a:defRPr sz="3600">
                <a:solidFill>
                  <a:schemeClr val="bg1"/>
                </a:solidFill>
                <a:latin typeface="Helvetica" charset="0"/>
                <a:ea typeface="Helvetica" charset="0"/>
                <a:cs typeface="Helvetica" charset="0"/>
              </a:defRPr>
            </a:lvl1pPr>
          </a:lstStyle>
          <a:p>
            <a:endParaRP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94650" y="1009455"/>
            <a:ext cx="4114800" cy="2108200"/>
          </a:xfrm>
          <a:prstGeom prst="rect">
            <a:avLst/>
          </a:prstGeom>
        </p:spPr>
      </p:pic>
      <p:cxnSp>
        <p:nvCxnSpPr>
          <p:cNvPr id="9" name="Straight Connector 8"/>
          <p:cNvCxnSpPr/>
          <p:nvPr userDrawn="1"/>
        </p:nvCxnSpPr>
        <p:spPr>
          <a:xfrm>
            <a:off x="7994650" y="6721475"/>
            <a:ext cx="41148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e Three">
    <p:spTree>
      <p:nvGrpSpPr>
        <p:cNvPr id="1" name=""/>
        <p:cNvGrpSpPr/>
        <p:nvPr/>
      </p:nvGrpSpPr>
      <p:grpSpPr>
        <a:xfrm>
          <a:off x="0" y="0"/>
          <a:ext cx="0" cy="0"/>
          <a:chOff x="0" y="0"/>
          <a:chExt cx="0" cy="0"/>
        </a:xfrm>
      </p:grpSpPr>
      <p:cxnSp>
        <p:nvCxnSpPr>
          <p:cNvPr id="18" name="Straight Connector 17"/>
          <p:cNvCxnSpPr/>
          <p:nvPr userDrawn="1"/>
        </p:nvCxnSpPr>
        <p:spPr>
          <a:xfrm>
            <a:off x="2133600" y="3825875"/>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8680450" y="3825875"/>
            <a:ext cx="27432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Text Placeholder 13"/>
          <p:cNvSpPr>
            <a:spLocks noGrp="1"/>
          </p:cNvSpPr>
          <p:nvPr>
            <p:ph type="body" sz="quarter" idx="10"/>
          </p:nvPr>
        </p:nvSpPr>
        <p:spPr>
          <a:xfrm>
            <a:off x="762000" y="4206875"/>
            <a:ext cx="5486400" cy="3810000"/>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1" name="Text Placeholder 13"/>
          <p:cNvSpPr>
            <a:spLocks noGrp="1"/>
          </p:cNvSpPr>
          <p:nvPr>
            <p:ph type="body" sz="quarter" idx="11"/>
          </p:nvPr>
        </p:nvSpPr>
        <p:spPr>
          <a:xfrm>
            <a:off x="73088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cxnSp>
        <p:nvCxnSpPr>
          <p:cNvPr id="22" name="Straight Connector 21"/>
          <p:cNvCxnSpPr/>
          <p:nvPr userDrawn="1"/>
        </p:nvCxnSpPr>
        <p:spPr>
          <a:xfrm>
            <a:off x="15233650" y="3825875"/>
            <a:ext cx="27432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13"/>
          <p:cNvSpPr>
            <a:spLocks noGrp="1"/>
          </p:cNvSpPr>
          <p:nvPr>
            <p:ph type="body" sz="quarter" idx="12"/>
          </p:nvPr>
        </p:nvSpPr>
        <p:spPr>
          <a:xfrm>
            <a:off x="13862050" y="4222131"/>
            <a:ext cx="5486400" cy="3794744"/>
          </a:xfrm>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24" name="Text Placeholder 13"/>
          <p:cNvSpPr>
            <a:spLocks noGrp="1"/>
          </p:cNvSpPr>
          <p:nvPr>
            <p:ph type="body" sz="quarter" idx="16"/>
          </p:nvPr>
        </p:nvSpPr>
        <p:spPr>
          <a:xfrm>
            <a:off x="762000" y="1213629"/>
            <a:ext cx="5486400" cy="2215991"/>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25" name="Text Placeholder 13"/>
          <p:cNvSpPr>
            <a:spLocks noGrp="1"/>
          </p:cNvSpPr>
          <p:nvPr>
            <p:ph type="body" sz="quarter" idx="17"/>
          </p:nvPr>
        </p:nvSpPr>
        <p:spPr>
          <a:xfrm>
            <a:off x="7308850" y="1228885"/>
            <a:ext cx="5486400" cy="2215991"/>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
        <p:nvSpPr>
          <p:cNvPr id="26" name="Text Placeholder 13"/>
          <p:cNvSpPr>
            <a:spLocks noGrp="1"/>
          </p:cNvSpPr>
          <p:nvPr>
            <p:ph type="body" sz="quarter" idx="18"/>
          </p:nvPr>
        </p:nvSpPr>
        <p:spPr>
          <a:xfrm>
            <a:off x="13862050" y="1228885"/>
            <a:ext cx="5486400" cy="2215991"/>
          </a:xfrm>
        </p:spPr>
        <p:txBody>
          <a:bodyPr anchor="b"/>
          <a:lstStyle>
            <a:lvl1pPr algn="ctr">
              <a:defRPr sz="4800" b="1" cap="all" baseline="0">
                <a:solidFill>
                  <a:schemeClr val="tx2"/>
                </a:solidFill>
                <a:latin typeface="Helvetica" charset="0"/>
                <a:ea typeface="Helvetica" charset="0"/>
                <a:cs typeface="Helvetica" charset="0"/>
              </a:defRPr>
            </a:lvl1pPr>
          </a:lstStyle>
          <a:p>
            <a:pPr lvl="0"/>
            <a:r>
              <a:rPr lang="en-US" dirty="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ll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8050" y="854075"/>
            <a:ext cx="1024128" cy="68275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7976850" y="9693275"/>
            <a:ext cx="1024128" cy="682752"/>
          </a:xfrm>
          <a:prstGeom prst="rect">
            <a:avLst/>
          </a:prstGeom>
        </p:spPr>
      </p:pic>
      <p:sp>
        <p:nvSpPr>
          <p:cNvPr id="9" name="Text Placeholder 8"/>
          <p:cNvSpPr>
            <a:spLocks noGrp="1"/>
          </p:cNvSpPr>
          <p:nvPr>
            <p:ph type="body" sz="quarter" idx="10" hasCustomPrompt="1"/>
          </p:nvPr>
        </p:nvSpPr>
        <p:spPr>
          <a:xfrm>
            <a:off x="2393950" y="1536827"/>
            <a:ext cx="15316200" cy="8156447"/>
          </a:xfrm>
          <a:ln>
            <a:noFill/>
          </a:ln>
        </p:spPr>
        <p:txBody>
          <a:bodyPr anchor="ctr"/>
          <a:lstStyle>
            <a:lvl1pPr algn="ctr">
              <a:defRPr sz="72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Quote placeholder, align to the center and middle</a:t>
            </a:r>
          </a:p>
        </p:txBody>
      </p:sp>
    </p:spTree>
    <p:extLst>
      <p:ext uri="{BB962C8B-B14F-4D97-AF65-F5344CB8AC3E}">
        <p14:creationId xmlns:p14="http://schemas.microsoft.com/office/powerpoint/2010/main" val="7505973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screen photo">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20104100" cy="11309350"/>
          </a:xfrm>
        </p:spPr>
        <p:txBody>
          <a:bodyPr/>
          <a:lstStyle/>
          <a:p>
            <a:endParaRPr lang="en-US"/>
          </a:p>
        </p:txBody>
      </p:sp>
    </p:spTree>
    <p:extLst>
      <p:ext uri="{BB962C8B-B14F-4D97-AF65-F5344CB8AC3E}">
        <p14:creationId xmlns:p14="http://schemas.microsoft.com/office/powerpoint/2010/main" val="1289335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393950" y="2835275"/>
            <a:ext cx="15316200" cy="1477328"/>
          </a:xfrm>
          <a:ln>
            <a:noFill/>
          </a:ln>
        </p:spPr>
        <p:txBody>
          <a:bodyPr anchor="ctr"/>
          <a:lstStyle>
            <a:lvl1pPr algn="ctr">
              <a:defRPr sz="9600" b="0" baseline="0">
                <a:solidFill>
                  <a:schemeClr val="bg1"/>
                </a:solidFill>
                <a:latin typeface="Helvetica" charset="0"/>
                <a:ea typeface="Helvetica" charset="0"/>
                <a:cs typeface="Helvetica" charset="0"/>
              </a:defRPr>
            </a:lvl1pPr>
            <a:lvl2pPr algn="ctr">
              <a:defRPr sz="4800">
                <a:solidFill>
                  <a:schemeClr val="bg1"/>
                </a:solidFill>
                <a:latin typeface="Helvetica" charset="0"/>
                <a:ea typeface="Helvetica" charset="0"/>
                <a:cs typeface="Helvetica" charset="0"/>
              </a:defRPr>
            </a:lvl2pPr>
            <a:lvl3pPr algn="ctr">
              <a:defRPr sz="4800">
                <a:solidFill>
                  <a:schemeClr val="bg1"/>
                </a:solidFill>
                <a:latin typeface="Helvetica" charset="0"/>
                <a:ea typeface="Helvetica" charset="0"/>
                <a:cs typeface="Helvetica" charset="0"/>
              </a:defRPr>
            </a:lvl3pPr>
            <a:lvl4pPr algn="ctr">
              <a:defRPr sz="4800">
                <a:solidFill>
                  <a:schemeClr val="bg1"/>
                </a:solidFill>
                <a:latin typeface="Helvetica" charset="0"/>
                <a:ea typeface="Helvetica" charset="0"/>
                <a:cs typeface="Helvetica" charset="0"/>
              </a:defRPr>
            </a:lvl4pPr>
            <a:lvl5pPr algn="ctr">
              <a:defRPr sz="4800">
                <a:solidFill>
                  <a:schemeClr val="bg1"/>
                </a:solidFill>
                <a:latin typeface="Helvetica" charset="0"/>
                <a:ea typeface="Helvetica" charset="0"/>
                <a:cs typeface="Helvetica" charset="0"/>
              </a:defRPr>
            </a:lvl5pPr>
          </a:lstStyle>
          <a:p>
            <a:pPr lvl="0"/>
            <a:r>
              <a:rPr lang="en-US" dirty="0"/>
              <a:t>Thank you!</a:t>
            </a: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713501" y="8550275"/>
            <a:ext cx="2677098" cy="1371600"/>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ground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962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30460"/>
          <a:stretch/>
        </p:blipFill>
        <p:spPr>
          <a:xfrm>
            <a:off x="0" y="0"/>
            <a:ext cx="20111654" cy="7864475"/>
          </a:xfrm>
          <a:prstGeom prst="rect">
            <a:avLst/>
          </a:prstGeom>
        </p:spPr>
      </p:pic>
      <p:sp>
        <p:nvSpPr>
          <p:cNvPr id="7" name="Holder 2"/>
          <p:cNvSpPr>
            <a:spLocks noGrp="1"/>
          </p:cNvSpPr>
          <p:nvPr>
            <p:ph type="ctrTitle" hasCustomPrompt="1"/>
          </p:nvPr>
        </p:nvSpPr>
        <p:spPr>
          <a:xfrm>
            <a:off x="1289050" y="8397875"/>
            <a:ext cx="17088486" cy="1107996"/>
          </a:xfrm>
          <a:prstGeom prst="rect">
            <a:avLst/>
          </a:prstGeom>
        </p:spPr>
        <p:txBody>
          <a:bodyPr wrap="square" lIns="0" tIns="0" rIns="0" bIns="0" anchor="t">
            <a:spAutoFit/>
          </a:bodyPr>
          <a:lstStyle>
            <a:lvl1pPr algn="l">
              <a:defRPr sz="7200">
                <a:solidFill>
                  <a:schemeClr val="tx1"/>
                </a:solidFill>
              </a:defRPr>
            </a:lvl1pPr>
          </a:lstStyle>
          <a:p>
            <a:r>
              <a:rPr lang="en-US" dirty="0"/>
              <a:t>SECTION TITLE VERSION ONE</a:t>
            </a:r>
          </a:p>
        </p:txBody>
      </p:sp>
    </p:spTree>
    <p:extLst>
      <p:ext uri="{BB962C8B-B14F-4D97-AF65-F5344CB8AC3E}">
        <p14:creationId xmlns:p14="http://schemas.microsoft.com/office/powerpoint/2010/main" val="530511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with photo">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49981"/>
          <a:stretch/>
        </p:blipFill>
        <p:spPr>
          <a:xfrm>
            <a:off x="10052050" y="0"/>
            <a:ext cx="10059604" cy="11309350"/>
          </a:xfrm>
          <a:prstGeom prst="rect">
            <a:avLst/>
          </a:prstGeom>
        </p:spPr>
      </p:pic>
      <p:sp>
        <p:nvSpPr>
          <p:cNvPr id="7" name="Holder 2"/>
          <p:cNvSpPr>
            <a:spLocks noGrp="1"/>
          </p:cNvSpPr>
          <p:nvPr>
            <p:ph type="ctrTitle" hasCustomPrompt="1"/>
          </p:nvPr>
        </p:nvSpPr>
        <p:spPr>
          <a:xfrm>
            <a:off x="10433050" y="3992682"/>
            <a:ext cx="9296400" cy="3323987"/>
          </a:xfrm>
          <a:prstGeom prst="rect">
            <a:avLst/>
          </a:prstGeom>
        </p:spPr>
        <p:txBody>
          <a:bodyPr wrap="square" lIns="0" tIns="0" rIns="0" bIns="0" anchor="ctr">
            <a:spAutoFit/>
          </a:bodyPr>
          <a:lstStyle>
            <a:lvl1pPr algn="ctr">
              <a:defRPr sz="7200">
                <a:solidFill>
                  <a:schemeClr val="bg1"/>
                </a:solidFill>
              </a:defRPr>
            </a:lvl1pPr>
          </a:lstStyle>
          <a:p>
            <a:r>
              <a:rPr lang="en-US" dirty="0"/>
              <a:t>SECTION TITLE VERSION TWO:</a:t>
            </a:r>
            <a:br>
              <a:rPr lang="en-US" dirty="0"/>
            </a:br>
            <a:r>
              <a:rPr lang="en-US" dirty="0"/>
              <a:t>WITH PICTURE</a:t>
            </a:r>
          </a:p>
        </p:txBody>
      </p:sp>
      <p:sp>
        <p:nvSpPr>
          <p:cNvPr id="9" name="Picture Placeholder 8"/>
          <p:cNvSpPr>
            <a:spLocks noGrp="1"/>
          </p:cNvSpPr>
          <p:nvPr>
            <p:ph type="pic" sz="quarter" idx="10"/>
          </p:nvPr>
        </p:nvSpPr>
        <p:spPr>
          <a:xfrm>
            <a:off x="0" y="0"/>
            <a:ext cx="10052050" cy="11309350"/>
          </a:xfrm>
        </p:spPr>
        <p:txBody>
          <a:bodyPr/>
          <a:lstStyle/>
          <a:p>
            <a:endParaRPr lang="en-US"/>
          </a:p>
        </p:txBody>
      </p:sp>
    </p:spTree>
    <p:extLst>
      <p:ext uri="{BB962C8B-B14F-4D97-AF65-F5344CB8AC3E}">
        <p14:creationId xmlns:p14="http://schemas.microsoft.com/office/powerpoint/2010/main" val="1025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Holder 2"/>
          <p:cNvSpPr>
            <a:spLocks noGrp="1"/>
          </p:cNvSpPr>
          <p:nvPr>
            <p:ph type="ctrTitle"/>
          </p:nvPr>
        </p:nvSpPr>
        <p:spPr>
          <a:xfrm>
            <a:off x="1507807" y="473075"/>
            <a:ext cx="17088486" cy="1384995"/>
          </a:xfrm>
          <a:prstGeom prst="rect">
            <a:avLst/>
          </a:prstGeom>
        </p:spPr>
        <p:txBody>
          <a:bodyPr wrap="square" lIns="0" tIns="0" rIns="0" bIns="0">
            <a:spAutoFit/>
          </a:bodyPr>
          <a:lstStyle>
            <a:lvl1pPr algn="ctr">
              <a:defRPr sz="9000">
                <a:solidFill>
                  <a:schemeClr val="tx1"/>
                </a:solidFill>
              </a:defRPr>
            </a:lvl1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13"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lstStyle/>
          <a:p>
            <a:endParaRPr/>
          </a:p>
        </p:txBody>
      </p:sp>
      <p:sp>
        <p:nvSpPr>
          <p:cNvPr id="11" name="Content Placeholder 10"/>
          <p:cNvSpPr>
            <a:spLocks noGrp="1"/>
          </p:cNvSpPr>
          <p:nvPr>
            <p:ph sz="quarter" idx="10"/>
          </p:nvPr>
        </p:nvSpPr>
        <p:spPr>
          <a:xfrm>
            <a:off x="2736850" y="3201154"/>
            <a:ext cx="14630400" cy="7482721"/>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Holder 2"/>
          <p:cNvSpPr>
            <a:spLocks noGrp="1"/>
          </p:cNvSpPr>
          <p:nvPr>
            <p:ph type="ctrTitle" hasCustomPrompt="1"/>
          </p:nvPr>
        </p:nvSpPr>
        <p:spPr>
          <a:xfrm>
            <a:off x="2736850" y="736679"/>
            <a:ext cx="14630400" cy="1107996"/>
          </a:xfrm>
          <a:prstGeom prst="rect">
            <a:avLst/>
          </a:prstGeom>
        </p:spPr>
        <p:txBody>
          <a:bodyPr wrap="square" lIns="0" tIns="0" rIns="0" bIns="0" anchor="ctr">
            <a:spAutoFit/>
          </a:bodyPr>
          <a:lstStyle>
            <a:lvl1pPr algn="ctr">
              <a:defRPr sz="7200">
                <a:solidFill>
                  <a:schemeClr val="bg1"/>
                </a:solidFill>
              </a:defRPr>
            </a:lvl1pPr>
          </a:lstStyle>
          <a:p>
            <a:r>
              <a:rPr lang="en-US" dirty="0"/>
              <a:t>Click to add a title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with photo">
    <p:bg>
      <p:bgPr>
        <a:solidFill>
          <a:schemeClr val="bg1"/>
        </a:solidFill>
        <a:effectLst/>
      </p:bgPr>
    </p:bg>
    <p:spTree>
      <p:nvGrpSpPr>
        <p:cNvPr id="1" name=""/>
        <p:cNvGrpSpPr/>
        <p:nvPr/>
      </p:nvGrpSpPr>
      <p:grpSpPr>
        <a:xfrm>
          <a:off x="0" y="0"/>
          <a:ext cx="0" cy="0"/>
          <a:chOff x="0" y="0"/>
          <a:chExt cx="0" cy="0"/>
        </a:xfrm>
      </p:grpSpPr>
      <p:sp>
        <p:nvSpPr>
          <p:cNvPr id="9" name="Content Placeholder 10"/>
          <p:cNvSpPr>
            <a:spLocks noGrp="1"/>
          </p:cNvSpPr>
          <p:nvPr>
            <p:ph sz="quarter" idx="10"/>
          </p:nvPr>
        </p:nvSpPr>
        <p:spPr>
          <a:xfrm>
            <a:off x="831850" y="3192953"/>
            <a:ext cx="11125200" cy="6943897"/>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0" name="Picture Placeholder 9"/>
          <p:cNvSpPr>
            <a:spLocks noGrp="1"/>
          </p:cNvSpPr>
          <p:nvPr>
            <p:ph type="pic" sz="quarter" idx="11"/>
          </p:nvPr>
        </p:nvSpPr>
        <p:spPr>
          <a:xfrm>
            <a:off x="12321761" y="3187410"/>
            <a:ext cx="6949440" cy="6949440"/>
          </a:xfrm>
        </p:spPr>
        <p:txBody>
          <a:bodyPr/>
          <a:lstStyle/>
          <a:p>
            <a:endParaRPr lang="en-US"/>
          </a:p>
        </p:txBody>
      </p:sp>
      <p:sp>
        <p:nvSpPr>
          <p:cNvPr id="12" name="object 2"/>
          <p:cNvSpPr/>
          <p:nvPr userDrawn="1"/>
        </p:nvSpPr>
        <p:spPr>
          <a:xfrm>
            <a:off x="0" y="0"/>
            <a:ext cx="20104099" cy="2588402"/>
          </a:xfrm>
          <a:prstGeom prst="rect">
            <a:avLst/>
          </a:prstGeom>
          <a:blipFill>
            <a:blip r:embed="rId2" cstate="print"/>
            <a:stretch>
              <a:fillRect/>
            </a:stretch>
          </a:blipFill>
        </p:spPr>
        <p:txBody>
          <a:bodyPr wrap="square" lIns="0" tIns="0" rIns="0" bIns="0" rtlCol="0" anchor="ctr"/>
          <a:lstStyle/>
          <a:p>
            <a:endParaRPr/>
          </a:p>
        </p:txBody>
      </p:sp>
      <p:sp>
        <p:nvSpPr>
          <p:cNvPr id="13" name="Holder 2"/>
          <p:cNvSpPr>
            <a:spLocks noGrp="1"/>
          </p:cNvSpPr>
          <p:nvPr>
            <p:ph type="ctrTitle"/>
          </p:nvPr>
        </p:nvSpPr>
        <p:spPr>
          <a:xfrm>
            <a:off x="831849" y="736679"/>
            <a:ext cx="18439351" cy="1107996"/>
          </a:xfrm>
          <a:prstGeom prst="rect">
            <a:avLst/>
          </a:prstGeom>
        </p:spPr>
        <p:txBody>
          <a:bodyPr wrap="square" lIns="0" tIns="0" rIns="0" bIns="0" anchor="t">
            <a:spAutoFit/>
          </a:bodyPr>
          <a:lstStyle>
            <a:lvl1pPr algn="ctr">
              <a:defRPr sz="7200">
                <a:solidFill>
                  <a:schemeClr val="bg1"/>
                </a:solidFill>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Content Placeholder 10"/>
          <p:cNvSpPr>
            <a:spLocks noGrp="1"/>
          </p:cNvSpPr>
          <p:nvPr>
            <p:ph sz="quarter" idx="10"/>
          </p:nvPr>
        </p:nvSpPr>
        <p:spPr>
          <a:xfrm>
            <a:off x="2736850" y="2301875"/>
            <a:ext cx="14630400" cy="807720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7" name="Holder 2"/>
          <p:cNvSpPr>
            <a:spLocks noGrp="1"/>
          </p:cNvSpPr>
          <p:nvPr>
            <p:ph type="ctrTitle"/>
          </p:nvPr>
        </p:nvSpPr>
        <p:spPr>
          <a:xfrm>
            <a:off x="2736850" y="584279"/>
            <a:ext cx="14630400"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Content with photo">
    <p:bg>
      <p:bgPr>
        <a:solidFill>
          <a:schemeClr val="bg1"/>
        </a:solidFill>
        <a:effectLst/>
      </p:bgPr>
    </p:bg>
    <p:spTree>
      <p:nvGrpSpPr>
        <p:cNvPr id="1" name=""/>
        <p:cNvGrpSpPr/>
        <p:nvPr/>
      </p:nvGrpSpPr>
      <p:grpSpPr>
        <a:xfrm>
          <a:off x="0" y="0"/>
          <a:ext cx="0" cy="0"/>
          <a:chOff x="0" y="0"/>
          <a:chExt cx="0" cy="0"/>
        </a:xfrm>
      </p:grpSpPr>
      <p:sp>
        <p:nvSpPr>
          <p:cNvPr id="6" name="Holder 2"/>
          <p:cNvSpPr>
            <a:spLocks noGrp="1"/>
          </p:cNvSpPr>
          <p:nvPr>
            <p:ph type="ctrTitle"/>
          </p:nvPr>
        </p:nvSpPr>
        <p:spPr>
          <a:xfrm>
            <a:off x="924339" y="584279"/>
            <a:ext cx="18439351" cy="1107996"/>
          </a:xfrm>
          <a:prstGeom prst="rect">
            <a:avLst/>
          </a:prstGeom>
        </p:spPr>
        <p:txBody>
          <a:bodyPr wrap="square" lIns="0" tIns="0" rIns="0" bIns="0" anchor="ctr">
            <a:spAutoFit/>
          </a:bodyPr>
          <a:lstStyle>
            <a:lvl1pPr algn="ctr">
              <a:defRPr sz="7200">
                <a:solidFill>
                  <a:schemeClr val="accent1"/>
                </a:solidFill>
              </a:defRPr>
            </a:lvl1pPr>
          </a:lstStyle>
          <a:p>
            <a:endParaRPr lang="en-US" dirty="0"/>
          </a:p>
        </p:txBody>
      </p:sp>
      <p:sp>
        <p:nvSpPr>
          <p:cNvPr id="11" name="Content Placeholder 10"/>
          <p:cNvSpPr>
            <a:spLocks noGrp="1"/>
          </p:cNvSpPr>
          <p:nvPr>
            <p:ph sz="quarter" idx="10"/>
          </p:nvPr>
        </p:nvSpPr>
        <p:spPr>
          <a:xfrm>
            <a:off x="924339" y="2530475"/>
            <a:ext cx="11125200" cy="6949440"/>
          </a:xfrm>
        </p:spPr>
        <p:txBody>
          <a:bodyPr/>
          <a:lstStyle>
            <a:lvl1pPr marL="0">
              <a:spcAft>
                <a:spcPts val="3600"/>
              </a:spcAft>
              <a:defRPr sz="4800">
                <a:latin typeface="Helvetica" charset="0"/>
                <a:ea typeface="Helvetica" charset="0"/>
                <a:cs typeface="Helvetica" charset="0"/>
              </a:defRPr>
            </a:lvl1pPr>
            <a:lvl2pPr marL="685800" indent="-685800">
              <a:spcAft>
                <a:spcPts val="3600"/>
              </a:spcAft>
              <a:buClr>
                <a:schemeClr val="accent2"/>
              </a:buClr>
              <a:buFont typeface="Arial" charset="0"/>
              <a:buChar char="•"/>
              <a:defRPr sz="4800">
                <a:latin typeface="Helvetica" charset="0"/>
                <a:ea typeface="Helvetica" charset="0"/>
                <a:cs typeface="Helvetica" charset="0"/>
              </a:defRPr>
            </a:lvl2pPr>
            <a:lvl3pPr marL="1371600" indent="-685800">
              <a:spcAft>
                <a:spcPts val="3600"/>
              </a:spcAft>
              <a:buClr>
                <a:schemeClr val="accent2"/>
              </a:buClr>
              <a:buFont typeface="Wingdings" charset="2"/>
              <a:buChar char="§"/>
              <a:defRPr sz="4800">
                <a:latin typeface="Helvetica" charset="0"/>
                <a:ea typeface="Helvetica" charset="0"/>
                <a:cs typeface="Helvetica" charset="0"/>
              </a:defRPr>
            </a:lvl3pPr>
            <a:lvl4pPr marL="0">
              <a:spcAft>
                <a:spcPts val="1200"/>
              </a:spcAft>
              <a:defRPr sz="4800">
                <a:latin typeface="Helvetica" charset="0"/>
                <a:ea typeface="Helvetica" charset="0"/>
                <a:cs typeface="Helvetica" charset="0"/>
              </a:defRPr>
            </a:lvl4pPr>
            <a:lvl5pPr marL="0">
              <a:spcAft>
                <a:spcPts val="1200"/>
              </a:spcAft>
              <a:defRPr sz="4800">
                <a:latin typeface="Helvetica" charset="0"/>
                <a:ea typeface="Helvetica" charset="0"/>
                <a:cs typeface="Helvetica" charset="0"/>
              </a:defRPr>
            </a:lvl5pPr>
          </a:lstStyle>
          <a:p>
            <a:pPr lvl="0"/>
            <a:r>
              <a:rPr lang="en-US" dirty="0"/>
              <a:t>Click to edit Master text styles</a:t>
            </a:r>
          </a:p>
          <a:p>
            <a:pPr lvl="1"/>
            <a:r>
              <a:rPr lang="en-US" dirty="0"/>
              <a:t>Second level</a:t>
            </a:r>
          </a:p>
          <a:p>
            <a:pPr lvl="2"/>
            <a:r>
              <a:rPr lang="en-US" dirty="0"/>
              <a:t>Third level</a:t>
            </a:r>
          </a:p>
        </p:txBody>
      </p:sp>
      <p:sp>
        <p:nvSpPr>
          <p:cNvPr id="12" name="Picture Placeholder 9"/>
          <p:cNvSpPr>
            <a:spLocks noGrp="1"/>
          </p:cNvSpPr>
          <p:nvPr>
            <p:ph type="pic" sz="quarter" idx="11"/>
          </p:nvPr>
        </p:nvSpPr>
        <p:spPr>
          <a:xfrm>
            <a:off x="12414250" y="2530475"/>
            <a:ext cx="6949440" cy="6949440"/>
          </a:xfrm>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e Two">
    <p:spTree>
      <p:nvGrpSpPr>
        <p:cNvPr id="1" name=""/>
        <p:cNvGrpSpPr/>
        <p:nvPr/>
      </p:nvGrpSpPr>
      <p:grpSpPr>
        <a:xfrm>
          <a:off x="0" y="0"/>
          <a:ext cx="0" cy="0"/>
          <a:chOff x="0" y="0"/>
          <a:chExt cx="0" cy="0"/>
        </a:xfrm>
      </p:grpSpPr>
      <p:cxnSp>
        <p:nvCxnSpPr>
          <p:cNvPr id="9" name="Straight Connector 8"/>
          <p:cNvCxnSpPr/>
          <p:nvPr userDrawn="1"/>
        </p:nvCxnSpPr>
        <p:spPr>
          <a:xfrm>
            <a:off x="2585968" y="3521075"/>
            <a:ext cx="54864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12118975" y="3521075"/>
            <a:ext cx="5486400"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0"/>
          </p:nvPr>
        </p:nvSpPr>
        <p:spPr>
          <a:xfrm>
            <a:off x="757168" y="3902075"/>
            <a:ext cx="9144000" cy="5486400"/>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3" name="Text Placeholder 13"/>
          <p:cNvSpPr>
            <a:spLocks noGrp="1"/>
          </p:cNvSpPr>
          <p:nvPr>
            <p:ph type="body" sz="quarter" idx="11"/>
          </p:nvPr>
        </p:nvSpPr>
        <p:spPr>
          <a:xfrm>
            <a:off x="10290175" y="3917331"/>
            <a:ext cx="9144000" cy="5471144"/>
          </a:xfrm>
          <a:ln>
            <a:noFill/>
          </a:ln>
        </p:spPr>
        <p:txBody>
          <a:bodyPr/>
          <a:lstStyle>
            <a:lvl1pPr algn="ctr">
              <a:defRPr sz="4800">
                <a:latin typeface="Helvetica" charset="0"/>
                <a:ea typeface="Helvetica" charset="0"/>
                <a:cs typeface="Helvetica" charset="0"/>
              </a:defRPr>
            </a:lvl1pPr>
          </a:lstStyle>
          <a:p>
            <a:pPr lvl="0"/>
            <a:r>
              <a:rPr lang="en-US" dirty="0"/>
              <a:t>Click to edit Master text styles</a:t>
            </a:r>
          </a:p>
        </p:txBody>
      </p:sp>
      <p:sp>
        <p:nvSpPr>
          <p:cNvPr id="16" name="Text Placeholder 3"/>
          <p:cNvSpPr>
            <a:spLocks noGrp="1"/>
          </p:cNvSpPr>
          <p:nvPr>
            <p:ph type="body" sz="quarter" idx="13"/>
          </p:nvPr>
        </p:nvSpPr>
        <p:spPr>
          <a:xfrm>
            <a:off x="757238" y="1708642"/>
            <a:ext cx="9144000" cy="1477328"/>
          </a:xfrm>
        </p:spPr>
        <p:txBody>
          <a:bodyPr anchor="b"/>
          <a:lstStyle>
            <a:lvl1pPr algn="ctr">
              <a:defRPr sz="4800" b="1" cap="all" baseline="0">
                <a:solidFill>
                  <a:schemeClr val="accent1"/>
                </a:solidFill>
                <a:latin typeface="Helvetica" charset="0"/>
                <a:ea typeface="Helvetica" charset="0"/>
                <a:cs typeface="Helvetica" charset="0"/>
              </a:defRPr>
            </a:lvl1pPr>
          </a:lstStyle>
          <a:p>
            <a:pPr lvl="0"/>
            <a:r>
              <a:rPr lang="en-US" dirty="0"/>
              <a:t>Click to edit Master text styles</a:t>
            </a:r>
          </a:p>
        </p:txBody>
      </p:sp>
      <p:sp>
        <p:nvSpPr>
          <p:cNvPr id="17" name="Text Placeholder 3"/>
          <p:cNvSpPr>
            <a:spLocks noGrp="1"/>
          </p:cNvSpPr>
          <p:nvPr>
            <p:ph type="body" sz="quarter" idx="14"/>
          </p:nvPr>
        </p:nvSpPr>
        <p:spPr>
          <a:xfrm>
            <a:off x="10290175" y="1732984"/>
            <a:ext cx="9144000" cy="1477328"/>
          </a:xfrm>
        </p:spPr>
        <p:txBody>
          <a:bodyPr anchor="b"/>
          <a:lstStyle>
            <a:lvl1pPr algn="ctr">
              <a:defRPr sz="4800" b="1" cap="all" baseline="0">
                <a:solidFill>
                  <a:schemeClr val="accent4"/>
                </a:solidFill>
                <a:latin typeface="Helvetica" charset="0"/>
                <a:ea typeface="Helvetica" charset="0"/>
                <a:cs typeface="Helvetica" charset="0"/>
              </a:defRPr>
            </a:lvl1pPr>
          </a:lstStyle>
          <a:p>
            <a:pPr lvl="0"/>
            <a:r>
              <a:rPr lang="en-US" dirty="0"/>
              <a:t>Click to edit Master text styles</a:t>
            </a:r>
          </a:p>
        </p:txBody>
      </p:sp>
    </p:spTree>
    <p:extLst>
      <p:ext uri="{BB962C8B-B14F-4D97-AF65-F5344CB8AC3E}">
        <p14:creationId xmlns:p14="http://schemas.microsoft.com/office/powerpoint/2010/main" val="181585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736850" y="845912"/>
            <a:ext cx="14630400" cy="930275"/>
          </a:xfrm>
          <a:prstGeom prst="rect">
            <a:avLst/>
          </a:prstGeom>
        </p:spPr>
        <p:txBody>
          <a:bodyPr wrap="square" lIns="0" tIns="0" rIns="0" bIns="0">
            <a:spAutoFit/>
          </a:bodyPr>
          <a:lstStyle>
            <a:lvl1pPr>
              <a:defRPr sz="5900" b="1" i="0">
                <a:solidFill>
                  <a:srgbClr val="00AFDB"/>
                </a:solidFill>
                <a:latin typeface="Helvetica"/>
                <a:cs typeface="Helvetica"/>
              </a:defRPr>
            </a:lvl1pPr>
          </a:lstStyle>
          <a:p>
            <a:endParaRPr/>
          </a:p>
        </p:txBody>
      </p:sp>
      <p:sp>
        <p:nvSpPr>
          <p:cNvPr id="3" name="Holder 3"/>
          <p:cNvSpPr>
            <a:spLocks noGrp="1"/>
          </p:cNvSpPr>
          <p:nvPr>
            <p:ph type="body" idx="1"/>
          </p:nvPr>
        </p:nvSpPr>
        <p:spPr>
          <a:xfrm>
            <a:off x="2736850" y="2632285"/>
            <a:ext cx="14630400" cy="7770324"/>
          </a:xfrm>
          <a:prstGeom prst="rect">
            <a:avLst/>
          </a:prstGeom>
        </p:spPr>
        <p:txBody>
          <a:bodyPr wrap="square" lIns="0" tIns="0" rIns="0" bIns="0">
            <a:spAutoFit/>
          </a:bodyPr>
          <a:lstStyle>
            <a:lvl1pPr>
              <a:defRPr b="0" i="0">
                <a:solidFill>
                  <a:schemeClr val="tx1"/>
                </a:solidFill>
              </a:defRPr>
            </a:lvl1p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6" r:id="rId2"/>
    <p:sldLayoutId id="2147483667" r:id="rId3"/>
    <p:sldLayoutId id="2147483662" r:id="rId4"/>
    <p:sldLayoutId id="2147483663" r:id="rId5"/>
    <p:sldLayoutId id="2147483664" r:id="rId6"/>
    <p:sldLayoutId id="2147483665"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ctrTitle"/>
          </p:nvPr>
        </p:nvSpPr>
        <p:spPr>
          <a:xfrm>
            <a:off x="527050" y="4892675"/>
            <a:ext cx="19049999" cy="1454498"/>
          </a:xfrm>
        </p:spPr>
        <p:txBody>
          <a:bodyPr/>
          <a:lstStyle/>
          <a:p>
            <a:r>
              <a:rPr lang="fr-FR" dirty="0"/>
              <a:t>Transformation des attitudes face à l'avortement</a:t>
            </a:r>
          </a:p>
        </p:txBody>
      </p:sp>
      <p:sp>
        <p:nvSpPr>
          <p:cNvPr id="19" name="Subtitle 18"/>
          <p:cNvSpPr>
            <a:spLocks noGrp="1"/>
          </p:cNvSpPr>
          <p:nvPr>
            <p:ph type="subTitle" idx="4"/>
          </p:nvPr>
        </p:nvSpPr>
        <p:spPr/>
        <p:txBody>
          <a:bodyPr/>
          <a:lstStyle/>
          <a:p>
            <a:r>
              <a:rPr lang="fr-FR" dirty="0"/>
              <a:t>Trousse à outils de clarification des valeurs destinée aux professionnels de l'humanitaire</a:t>
            </a:r>
          </a:p>
        </p:txBody>
      </p:sp>
    </p:spTree>
    <p:extLst>
      <p:ext uri="{BB962C8B-B14F-4D97-AF65-F5344CB8AC3E}">
        <p14:creationId xmlns:p14="http://schemas.microsoft.com/office/powerpoint/2010/main" val="2125271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Les raisons</a:t>
            </a:r>
          </a:p>
        </p:txBody>
      </p:sp>
    </p:spTree>
    <p:extLst>
      <p:ext uri="{BB962C8B-B14F-4D97-AF65-F5344CB8AC3E}">
        <p14:creationId xmlns:p14="http://schemas.microsoft.com/office/powerpoint/2010/main" val="127310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Les bases des soins d'avortement</a:t>
            </a:r>
          </a:p>
        </p:txBody>
      </p:sp>
    </p:spTree>
    <p:extLst>
      <p:ext uri="{BB962C8B-B14F-4D97-AF65-F5344CB8AC3E}">
        <p14:creationId xmlns:p14="http://schemas.microsoft.com/office/powerpoint/2010/main" val="1509941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B275494-034A-4437-BC5A-A37EECF8797B}"/>
              </a:ext>
            </a:extLst>
          </p:cNvPr>
          <p:cNvSpPr txBox="1">
            <a:spLocks/>
          </p:cNvSpPr>
          <p:nvPr/>
        </p:nvSpPr>
        <p:spPr>
          <a:xfrm>
            <a:off x="0" y="7755153"/>
            <a:ext cx="20104100" cy="3538322"/>
          </a:xfrm>
          <a:prstGeom prst="rect">
            <a:avLst/>
          </a:prstGeom>
          <a:solidFill>
            <a:srgbClr val="4D4D4D">
              <a:alpha val="50196"/>
            </a:srgbClr>
          </a:solidFill>
        </p:spPr>
        <p:txBody>
          <a:bodyPr anchor="ctr">
            <a:normAutofit fontScale="97500"/>
          </a:bodyPr>
          <a:lstStyle>
            <a:lvl1pPr>
              <a:defRPr>
                <a:latin typeface="+mj-lt"/>
                <a:ea typeface="+mj-ea"/>
                <a:cs typeface="+mj-cs"/>
              </a:defRPr>
            </a:lvl1pPr>
          </a:lstStyle>
          <a:p>
            <a:pPr algn="ctr"/>
            <a:r>
              <a:rPr lang="fr-FR" sz="20500" kern="0" dirty="0">
                <a:solidFill>
                  <a:schemeClr val="bg1"/>
                </a:solidFill>
                <a:latin typeface="Helvetica" panose="020B0604020202020204" pitchFamily="34" charset="0"/>
                <a:cs typeface="Helvetica" panose="020B0604020202020204" pitchFamily="34" charset="0"/>
              </a:rPr>
              <a:t>Pause déjeuner   </a:t>
            </a:r>
          </a:p>
        </p:txBody>
      </p:sp>
      <p:pic>
        <p:nvPicPr>
          <p:cNvPr id="3" name="Picture 4" descr="https://my.uvawise.edu/ICS/icsfs/lunch_icon.png?target=35b95b82-84aa-49b2-a75b-11896bee24f7">
            <a:extLst>
              <a:ext uri="{FF2B5EF4-FFF2-40B4-BE49-F238E27FC236}">
                <a16:creationId xmlns:a16="http://schemas.microsoft.com/office/drawing/2014/main" id="{72517649-F2A1-463A-BDB6-AB63A9AB1FFB}"/>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250" y="549275"/>
            <a:ext cx="6394450" cy="666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901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Franchir la ligne</a:t>
            </a:r>
          </a:p>
        </p:txBody>
      </p:sp>
    </p:spTree>
    <p:extLst>
      <p:ext uri="{BB962C8B-B14F-4D97-AF65-F5344CB8AC3E}">
        <p14:creationId xmlns:p14="http://schemas.microsoft.com/office/powerpoint/2010/main" val="110741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Réflexion sur mes valeurs</a:t>
            </a:r>
          </a:p>
        </p:txBody>
      </p:sp>
    </p:spTree>
    <p:extLst>
      <p:ext uri="{BB962C8B-B14F-4D97-AF65-F5344CB8AC3E}">
        <p14:creationId xmlns:p14="http://schemas.microsoft.com/office/powerpoint/2010/main" val="144616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Pourquoi est-elle morte ?</a:t>
            </a:r>
          </a:p>
        </p:txBody>
      </p:sp>
    </p:spTree>
    <p:extLst>
      <p:ext uri="{BB962C8B-B14F-4D97-AF65-F5344CB8AC3E}">
        <p14:creationId xmlns:p14="http://schemas.microsoft.com/office/powerpoint/2010/main" val="154622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Conclusion de la 1ère journée</a:t>
            </a:r>
          </a:p>
        </p:txBody>
      </p:sp>
    </p:spTree>
    <p:extLst>
      <p:ext uri="{BB962C8B-B14F-4D97-AF65-F5344CB8AC3E}">
        <p14:creationId xmlns:p14="http://schemas.microsoft.com/office/powerpoint/2010/main" val="1372962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69ABF-28BB-4DA0-B851-CDB002D3066E}"/>
              </a:ext>
            </a:extLst>
          </p:cNvPr>
          <p:cNvSpPr>
            <a:spLocks noGrp="1"/>
          </p:cNvSpPr>
          <p:nvPr>
            <p:ph type="ctrTitle"/>
          </p:nvPr>
        </p:nvSpPr>
        <p:spPr/>
        <p:txBody>
          <a:bodyPr/>
          <a:lstStyle/>
          <a:p>
            <a:r>
              <a:rPr lang="fr-FR" dirty="0"/>
              <a:t>2e journée</a:t>
            </a:r>
          </a:p>
        </p:txBody>
      </p:sp>
      <p:sp>
        <p:nvSpPr>
          <p:cNvPr id="3" name="Subtitle 2">
            <a:extLst>
              <a:ext uri="{FF2B5EF4-FFF2-40B4-BE49-F238E27FC236}">
                <a16:creationId xmlns:a16="http://schemas.microsoft.com/office/drawing/2014/main" id="{C2146C68-D27E-424D-8116-9485E85CC26D}"/>
              </a:ext>
            </a:extLst>
          </p:cNvPr>
          <p:cNvSpPr>
            <a:spLocks noGrp="1"/>
          </p:cNvSpPr>
          <p:nvPr>
            <p:ph type="subTitle" idx="4"/>
          </p:nvPr>
        </p:nvSpPr>
        <p:spPr/>
        <p:txBody>
          <a:bodyPr/>
          <a:lstStyle/>
          <a:p>
            <a:r>
              <a:rPr lang="fr-FR" dirty="0"/>
              <a:t>Trousse à outils de clarification des valeurs destinée aux professionnels de l'humanitaire</a:t>
            </a:r>
          </a:p>
        </p:txBody>
      </p:sp>
    </p:spTree>
    <p:extLst>
      <p:ext uri="{BB962C8B-B14F-4D97-AF65-F5344CB8AC3E}">
        <p14:creationId xmlns:p14="http://schemas.microsoft.com/office/powerpoint/2010/main" val="6477700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B259B68-72BA-4599-88C2-15071AD27EEA}"/>
              </a:ext>
            </a:extLst>
          </p:cNvPr>
          <p:cNvSpPr>
            <a:spLocks noGrp="1"/>
          </p:cNvSpPr>
          <p:nvPr>
            <p:ph sz="quarter" idx="10"/>
          </p:nvPr>
        </p:nvSpPr>
        <p:spPr>
          <a:xfrm>
            <a:off x="2051050" y="5484416"/>
            <a:ext cx="16002000" cy="1846659"/>
          </a:xfrm>
        </p:spPr>
        <p:txBody>
          <a:bodyPr/>
          <a:lstStyle/>
          <a:p>
            <a:r>
              <a:rPr lang="fr-FR" sz="6000" dirty="0"/>
              <a:t>Des questions ou des commentaires avant de commencer ?</a:t>
            </a:r>
          </a:p>
        </p:txBody>
      </p:sp>
      <p:sp>
        <p:nvSpPr>
          <p:cNvPr id="3" name="Title 2">
            <a:extLst>
              <a:ext uri="{FF2B5EF4-FFF2-40B4-BE49-F238E27FC236}">
                <a16:creationId xmlns:a16="http://schemas.microsoft.com/office/drawing/2014/main" id="{03A193A6-6CC9-4D4B-A469-7B9BAEC91C83}"/>
              </a:ext>
            </a:extLst>
          </p:cNvPr>
          <p:cNvSpPr>
            <a:spLocks noGrp="1"/>
          </p:cNvSpPr>
          <p:nvPr>
            <p:ph type="ctrTitle"/>
          </p:nvPr>
        </p:nvSpPr>
        <p:spPr/>
        <p:txBody>
          <a:bodyPr/>
          <a:lstStyle/>
          <a:p>
            <a:r>
              <a:rPr lang="fr-FR" dirty="0"/>
              <a:t>Bienvenue !</a:t>
            </a:r>
          </a:p>
        </p:txBody>
      </p:sp>
    </p:spTree>
    <p:extLst>
      <p:ext uri="{BB962C8B-B14F-4D97-AF65-F5344CB8AC3E}">
        <p14:creationId xmlns:p14="http://schemas.microsoft.com/office/powerpoint/2010/main" val="1476657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F8C0C-6AAF-42C5-819B-79D476F02931}"/>
              </a:ext>
            </a:extLst>
          </p:cNvPr>
          <p:cNvSpPr>
            <a:spLocks noGrp="1"/>
          </p:cNvSpPr>
          <p:nvPr>
            <p:ph type="ctrTitle"/>
          </p:nvPr>
        </p:nvSpPr>
        <p:spPr/>
        <p:txBody>
          <a:bodyPr/>
          <a:lstStyle/>
          <a:p>
            <a:r>
              <a:rPr lang="fr-FR" dirty="0"/>
              <a:t>Programme : 2e journée</a:t>
            </a:r>
          </a:p>
        </p:txBody>
      </p:sp>
      <p:graphicFrame>
        <p:nvGraphicFramePr>
          <p:cNvPr id="4" name="Table 3">
            <a:extLst>
              <a:ext uri="{FF2B5EF4-FFF2-40B4-BE49-F238E27FC236}">
                <a16:creationId xmlns:a16="http://schemas.microsoft.com/office/drawing/2014/main" id="{525B1497-5145-4638-A887-DEF4D0C28E00}"/>
              </a:ext>
            </a:extLst>
          </p:cNvPr>
          <p:cNvGraphicFramePr>
            <a:graphicFrameLocks noGrp="1"/>
          </p:cNvGraphicFramePr>
          <p:nvPr>
            <p:extLst/>
          </p:nvPr>
        </p:nvGraphicFramePr>
        <p:xfrm>
          <a:off x="5099049" y="3140075"/>
          <a:ext cx="10058401" cy="7162800"/>
        </p:xfrm>
        <a:graphic>
          <a:graphicData uri="http://schemas.openxmlformats.org/drawingml/2006/table">
            <a:tbl>
              <a:tblPr firstRow="1" bandRow="1">
                <a:tableStyleId>{5C22544A-7EE6-4342-B048-85BDC9FD1C3A}</a:tableStyleId>
              </a:tblPr>
              <a:tblGrid>
                <a:gridCol w="3997325">
                  <a:extLst>
                    <a:ext uri="{9D8B030D-6E8A-4147-A177-3AD203B41FA5}">
                      <a16:colId xmlns:a16="http://schemas.microsoft.com/office/drawing/2014/main" val="583570142"/>
                    </a:ext>
                  </a:extLst>
                </a:gridCol>
                <a:gridCol w="6061076">
                  <a:extLst>
                    <a:ext uri="{9D8B030D-6E8A-4147-A177-3AD203B41FA5}">
                      <a16:colId xmlns:a16="http://schemas.microsoft.com/office/drawing/2014/main" val="3943005129"/>
                    </a:ext>
                  </a:extLst>
                </a:gridCol>
              </a:tblGrid>
              <a:tr h="370840">
                <a:tc>
                  <a:txBody>
                    <a:bodyPr/>
                    <a:lstStyle/>
                    <a:p>
                      <a:pPr algn="ctr"/>
                      <a:r>
                        <a:rPr lang="fr-FR" sz="2800" dirty="0"/>
                        <a:t>Heure</a:t>
                      </a:r>
                    </a:p>
                  </a:txBody>
                  <a:tcPr/>
                </a:tc>
                <a:tc>
                  <a:txBody>
                    <a:bodyPr/>
                    <a:lstStyle/>
                    <a:p>
                      <a:pPr algn="ctr"/>
                      <a:r>
                        <a:rPr lang="fr-FR" sz="2800" dirty="0"/>
                        <a:t>Activité</a:t>
                      </a:r>
                    </a:p>
                  </a:txBody>
                  <a:tcPr/>
                </a:tc>
                <a:extLst>
                  <a:ext uri="{0D108BD9-81ED-4DB2-BD59-A6C34878D82A}">
                    <a16:rowId xmlns:a16="http://schemas.microsoft.com/office/drawing/2014/main" val="843954397"/>
                  </a:ext>
                </a:extLst>
              </a:tr>
              <a:tr h="370840">
                <a:tc>
                  <a:txBody>
                    <a:bodyPr/>
                    <a:lstStyle/>
                    <a:p>
                      <a:r>
                        <a:rPr lang="fr-FR" sz="2800" dirty="0"/>
                        <a:t>9h00 - 9h15</a:t>
                      </a:r>
                    </a:p>
                  </a:txBody>
                  <a:tcPr/>
                </a:tc>
                <a:tc>
                  <a:txBody>
                    <a:bodyPr/>
                    <a:lstStyle/>
                    <a:p>
                      <a:r>
                        <a:rPr lang="fr-FR" sz="2800" dirty="0"/>
                        <a:t>Accueil, questions</a:t>
                      </a:r>
                    </a:p>
                  </a:txBody>
                  <a:tcPr/>
                </a:tc>
                <a:extLst>
                  <a:ext uri="{0D108BD9-81ED-4DB2-BD59-A6C34878D82A}">
                    <a16:rowId xmlns:a16="http://schemas.microsoft.com/office/drawing/2014/main" val="212952971"/>
                  </a:ext>
                </a:extLst>
              </a:tr>
              <a:tr h="370840">
                <a:tc>
                  <a:txBody>
                    <a:bodyPr/>
                    <a:lstStyle/>
                    <a:p>
                      <a:r>
                        <a:rPr lang="fr-FR" sz="2800" dirty="0"/>
                        <a:t>9h15 - 10h00</a:t>
                      </a:r>
                    </a:p>
                  </a:txBody>
                  <a:tcPr/>
                </a:tc>
                <a:tc>
                  <a:txBody>
                    <a:bodyPr/>
                    <a:lstStyle/>
                    <a:p>
                      <a:r>
                        <a:rPr lang="fr-FR" sz="2800" dirty="0"/>
                        <a:t>Brise-glace : continuum de confort</a:t>
                      </a:r>
                    </a:p>
                  </a:txBody>
                  <a:tcPr/>
                </a:tc>
                <a:extLst>
                  <a:ext uri="{0D108BD9-81ED-4DB2-BD59-A6C34878D82A}">
                    <a16:rowId xmlns:a16="http://schemas.microsoft.com/office/drawing/2014/main" val="3248425954"/>
                  </a:ext>
                </a:extLst>
              </a:tr>
              <a:tr h="370840">
                <a:tc>
                  <a:txBody>
                    <a:bodyPr/>
                    <a:lstStyle/>
                    <a:p>
                      <a:r>
                        <a:rPr lang="fr-FR" sz="2800" dirty="0"/>
                        <a:t>10h00 – 10h15</a:t>
                      </a:r>
                    </a:p>
                  </a:txBody>
                  <a:tcPr/>
                </a:tc>
                <a:tc>
                  <a:txBody>
                    <a:bodyPr/>
                    <a:lstStyle/>
                    <a:p>
                      <a:r>
                        <a:rPr lang="fr-FR" sz="2800" b="1" dirty="0"/>
                        <a:t>Pause</a:t>
                      </a:r>
                    </a:p>
                  </a:txBody>
                  <a:tcPr/>
                </a:tc>
                <a:extLst>
                  <a:ext uri="{0D108BD9-81ED-4DB2-BD59-A6C34878D82A}">
                    <a16:rowId xmlns:a16="http://schemas.microsoft.com/office/drawing/2014/main" val="3585063426"/>
                  </a:ext>
                </a:extLst>
              </a:tr>
              <a:tr h="370840">
                <a:tc>
                  <a:txBody>
                    <a:bodyPr/>
                    <a:lstStyle/>
                    <a:p>
                      <a:r>
                        <a:rPr lang="fr-FR" sz="2800" dirty="0"/>
                        <a:t>10h15 - 11h15</a:t>
                      </a:r>
                    </a:p>
                  </a:txBody>
                  <a:tcPr/>
                </a:tc>
                <a:tc>
                  <a:txBody>
                    <a:bodyPr/>
                    <a:lstStyle/>
                    <a:p>
                      <a:r>
                        <a:rPr lang="fr-FR" sz="2800" dirty="0"/>
                        <a:t>Opinions personnelles et responsabilités professionnelles</a:t>
                      </a:r>
                    </a:p>
                  </a:txBody>
                  <a:tcPr/>
                </a:tc>
                <a:extLst>
                  <a:ext uri="{0D108BD9-81ED-4DB2-BD59-A6C34878D82A}">
                    <a16:rowId xmlns:a16="http://schemas.microsoft.com/office/drawing/2014/main" val="2534056117"/>
                  </a:ext>
                </a:extLst>
              </a:tr>
              <a:tr h="370840">
                <a:tc>
                  <a:txBody>
                    <a:bodyPr/>
                    <a:lstStyle/>
                    <a:p>
                      <a:r>
                        <a:rPr lang="fr-FR" sz="2800" dirty="0"/>
                        <a:t>11h15 - 12h15</a:t>
                      </a:r>
                    </a:p>
                  </a:txBody>
                  <a:tcPr/>
                </a:tc>
                <a:tc>
                  <a:txBody>
                    <a:bodyPr/>
                    <a:lstStyle/>
                    <a:p>
                      <a:r>
                        <a:rPr lang="fr-FR" sz="2800" dirty="0"/>
                        <a:t>Les quatre coins</a:t>
                      </a:r>
                    </a:p>
                  </a:txBody>
                  <a:tcPr/>
                </a:tc>
                <a:extLst>
                  <a:ext uri="{0D108BD9-81ED-4DB2-BD59-A6C34878D82A}">
                    <a16:rowId xmlns:a16="http://schemas.microsoft.com/office/drawing/2014/main" val="549410484"/>
                  </a:ext>
                </a:extLst>
              </a:tr>
              <a:tr h="370840">
                <a:tc>
                  <a:txBody>
                    <a:bodyPr/>
                    <a:lstStyle/>
                    <a:p>
                      <a:r>
                        <a:rPr lang="fr-FR" sz="2800" dirty="0"/>
                        <a:t>12h15 - 13h15</a:t>
                      </a:r>
                    </a:p>
                  </a:txBody>
                  <a:tcPr/>
                </a:tc>
                <a:tc>
                  <a:txBody>
                    <a:bodyPr/>
                    <a:lstStyle/>
                    <a:p>
                      <a:r>
                        <a:rPr lang="fr-FR" sz="2800" b="1" dirty="0"/>
                        <a:t>Déjeuner</a:t>
                      </a:r>
                    </a:p>
                  </a:txBody>
                  <a:tcPr/>
                </a:tc>
                <a:extLst>
                  <a:ext uri="{0D108BD9-81ED-4DB2-BD59-A6C34878D82A}">
                    <a16:rowId xmlns:a16="http://schemas.microsoft.com/office/drawing/2014/main" val="2661855841"/>
                  </a:ext>
                </a:extLst>
              </a:tr>
              <a:tr h="370840">
                <a:tc>
                  <a:txBody>
                    <a:bodyPr/>
                    <a:lstStyle/>
                    <a:p>
                      <a:r>
                        <a:rPr lang="fr-FR" sz="2800" dirty="0"/>
                        <a:t>13h15 - 14h15</a:t>
                      </a:r>
                    </a:p>
                  </a:txBody>
                  <a:tcPr/>
                </a:tc>
                <a:tc>
                  <a:txBody>
                    <a:bodyPr/>
                    <a:lstStyle/>
                    <a:p>
                      <a:r>
                        <a:rPr lang="fr-FR" sz="2800" b="0" dirty="0"/>
                        <a:t>Parler de l'avortement</a:t>
                      </a:r>
                    </a:p>
                  </a:txBody>
                  <a:tcPr/>
                </a:tc>
                <a:extLst>
                  <a:ext uri="{0D108BD9-81ED-4DB2-BD59-A6C34878D82A}">
                    <a16:rowId xmlns:a16="http://schemas.microsoft.com/office/drawing/2014/main" val="128000676"/>
                  </a:ext>
                </a:extLst>
              </a:tr>
              <a:tr h="370840">
                <a:tc>
                  <a:txBody>
                    <a:bodyPr/>
                    <a:lstStyle/>
                    <a:p>
                      <a:r>
                        <a:rPr lang="fr-FR" sz="2800" dirty="0"/>
                        <a:t>14h15 - 15h15</a:t>
                      </a:r>
                    </a:p>
                  </a:txBody>
                  <a:tcPr/>
                </a:tc>
                <a:tc>
                  <a:txBody>
                    <a:bodyPr/>
                    <a:lstStyle/>
                    <a:p>
                      <a:r>
                        <a:rPr lang="fr-FR" sz="2800" dirty="0"/>
                        <a:t>Le dernier avortement</a:t>
                      </a:r>
                    </a:p>
                  </a:txBody>
                  <a:tcPr/>
                </a:tc>
                <a:extLst>
                  <a:ext uri="{0D108BD9-81ED-4DB2-BD59-A6C34878D82A}">
                    <a16:rowId xmlns:a16="http://schemas.microsoft.com/office/drawing/2014/main" val="1054596609"/>
                  </a:ext>
                </a:extLst>
              </a:tr>
              <a:tr h="370840">
                <a:tc>
                  <a:txBody>
                    <a:bodyPr/>
                    <a:lstStyle/>
                    <a:p>
                      <a:r>
                        <a:rPr lang="fr-FR" sz="2800" dirty="0"/>
                        <a:t>15h15 - 15h30</a:t>
                      </a:r>
                    </a:p>
                  </a:txBody>
                  <a:tcPr/>
                </a:tc>
                <a:tc>
                  <a:txBody>
                    <a:bodyPr/>
                    <a:lstStyle/>
                    <a:p>
                      <a:r>
                        <a:rPr lang="fr-FR" sz="2800" b="1" dirty="0"/>
                        <a:t>Pause</a:t>
                      </a:r>
                    </a:p>
                  </a:txBody>
                  <a:tcPr/>
                </a:tc>
                <a:extLst>
                  <a:ext uri="{0D108BD9-81ED-4DB2-BD59-A6C34878D82A}">
                    <a16:rowId xmlns:a16="http://schemas.microsoft.com/office/drawing/2014/main" val="2089362124"/>
                  </a:ext>
                </a:extLst>
              </a:tr>
              <a:tr h="370840">
                <a:tc>
                  <a:txBody>
                    <a:bodyPr/>
                    <a:lstStyle/>
                    <a:p>
                      <a:r>
                        <a:rPr lang="fr-FR" sz="2800" dirty="0"/>
                        <a:t>15h30 - 16h00</a:t>
                      </a:r>
                    </a:p>
                  </a:txBody>
                  <a:tcPr/>
                </a:tc>
                <a:tc>
                  <a:txBody>
                    <a:bodyPr/>
                    <a:lstStyle/>
                    <a:p>
                      <a:r>
                        <a:rPr lang="fr-FR" sz="2800" dirty="0"/>
                        <a:t>Réflexions finales</a:t>
                      </a:r>
                    </a:p>
                  </a:txBody>
                  <a:tcPr/>
                </a:tc>
                <a:extLst>
                  <a:ext uri="{0D108BD9-81ED-4DB2-BD59-A6C34878D82A}">
                    <a16:rowId xmlns:a16="http://schemas.microsoft.com/office/drawing/2014/main" val="110600239"/>
                  </a:ext>
                </a:extLst>
              </a:tr>
              <a:tr h="370840">
                <a:tc>
                  <a:txBody>
                    <a:bodyPr/>
                    <a:lstStyle/>
                    <a:p>
                      <a:r>
                        <a:rPr lang="fr-FR" sz="2800" dirty="0"/>
                        <a:t>16h00 - 16h45</a:t>
                      </a:r>
                    </a:p>
                  </a:txBody>
                  <a:tcPr/>
                </a:tc>
                <a:tc>
                  <a:txBody>
                    <a:bodyPr/>
                    <a:lstStyle/>
                    <a:p>
                      <a:r>
                        <a:rPr lang="fr-FR" sz="2800" dirty="0"/>
                        <a:t>Conclusion du stage</a:t>
                      </a:r>
                    </a:p>
                  </a:txBody>
                  <a:tcPr/>
                </a:tc>
                <a:extLst>
                  <a:ext uri="{0D108BD9-81ED-4DB2-BD59-A6C34878D82A}">
                    <a16:rowId xmlns:a16="http://schemas.microsoft.com/office/drawing/2014/main" val="3286899520"/>
                  </a:ext>
                </a:extLst>
              </a:tr>
              <a:tr h="370840">
                <a:tc>
                  <a:txBody>
                    <a:bodyPr/>
                    <a:lstStyle/>
                    <a:p>
                      <a:r>
                        <a:rPr lang="fr-FR" sz="2800" dirty="0"/>
                        <a:t>16h45 - 17h15</a:t>
                      </a:r>
                    </a:p>
                  </a:txBody>
                  <a:tcPr/>
                </a:tc>
                <a:tc>
                  <a:txBody>
                    <a:bodyPr/>
                    <a:lstStyle/>
                    <a:p>
                      <a:r>
                        <a:rPr lang="fr-FR" sz="2800" dirty="0"/>
                        <a:t>Débriefing des animateurs</a:t>
                      </a:r>
                    </a:p>
                  </a:txBody>
                  <a:tcPr/>
                </a:tc>
                <a:extLst>
                  <a:ext uri="{0D108BD9-81ED-4DB2-BD59-A6C34878D82A}">
                    <a16:rowId xmlns:a16="http://schemas.microsoft.com/office/drawing/2014/main" val="72346471"/>
                  </a:ext>
                </a:extLst>
              </a:tr>
            </a:tbl>
          </a:graphicData>
        </a:graphic>
      </p:graphicFrame>
    </p:spTree>
    <p:extLst>
      <p:ext uri="{BB962C8B-B14F-4D97-AF65-F5344CB8AC3E}">
        <p14:creationId xmlns:p14="http://schemas.microsoft.com/office/powerpoint/2010/main" val="1858569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E885B73-0DDC-468E-88B6-E5C9C4652E3B}"/>
              </a:ext>
            </a:extLst>
          </p:cNvPr>
          <p:cNvSpPr>
            <a:spLocks noGrp="1"/>
          </p:cNvSpPr>
          <p:nvPr>
            <p:ph sz="quarter" idx="10"/>
          </p:nvPr>
        </p:nvSpPr>
        <p:spPr>
          <a:xfrm>
            <a:off x="3270250" y="3099177"/>
            <a:ext cx="14630400" cy="8210173"/>
          </a:xfrm>
        </p:spPr>
        <p:txBody>
          <a:bodyPr/>
          <a:lstStyle/>
          <a:p>
            <a:r>
              <a:rPr lang="fr-FR" dirty="0"/>
              <a:t>Avant le début du stage, merci de :</a:t>
            </a:r>
          </a:p>
          <a:p>
            <a:pPr marL="685800" indent="-685800">
              <a:buFont typeface="Courier New" panose="02070309020205020404" pitchFamily="49" charset="0"/>
              <a:buChar char="o"/>
            </a:pPr>
            <a:r>
              <a:rPr lang="fr-FR" dirty="0"/>
              <a:t>Signer la feuille de présence des participants</a:t>
            </a:r>
          </a:p>
          <a:p>
            <a:pPr marL="685800" indent="-685800">
              <a:buFont typeface="Courier New" panose="02070309020205020404" pitchFamily="49" charset="0"/>
              <a:buChar char="o"/>
            </a:pPr>
            <a:r>
              <a:rPr lang="fr-FR" dirty="0"/>
              <a:t>Créer votre badge</a:t>
            </a:r>
          </a:p>
          <a:p>
            <a:pPr marL="685800" indent="-685800">
              <a:buFont typeface="Courier New" panose="02070309020205020404" pitchFamily="49" charset="0"/>
              <a:buChar char="o"/>
            </a:pPr>
            <a:r>
              <a:rPr lang="fr-FR" dirty="0"/>
              <a:t>Remplir l'évaluation avant stage</a:t>
            </a:r>
          </a:p>
          <a:p>
            <a:pPr marL="685800" indent="-685800">
              <a:buFont typeface="Courier New" panose="02070309020205020404" pitchFamily="49" charset="0"/>
              <a:buChar char="o"/>
            </a:pPr>
            <a:r>
              <a:rPr lang="fr-FR" dirty="0"/>
              <a:t>Sur une fiche de référence distincte, inscrire </a:t>
            </a:r>
            <a:r>
              <a:rPr lang="fr-FR" b="1" dirty="0"/>
              <a:t>une attente</a:t>
            </a:r>
            <a:r>
              <a:rPr lang="fr-FR" dirty="0"/>
              <a:t> et </a:t>
            </a:r>
            <a:r>
              <a:rPr lang="fr-FR" b="1" dirty="0"/>
              <a:t>un doute</a:t>
            </a:r>
            <a:r>
              <a:rPr lang="fr-FR" dirty="0"/>
              <a:t> que vous avez sur votre participation à ce stage, ainsi qu'</a:t>
            </a:r>
            <a:r>
              <a:rPr lang="fr-FR" b="1" dirty="0"/>
              <a:t>une motivation</a:t>
            </a:r>
            <a:r>
              <a:rPr lang="fr-FR" dirty="0"/>
              <a:t>  à travailler pour votre organisation.</a:t>
            </a:r>
          </a:p>
          <a:p>
            <a:pPr marL="685800" indent="-685800">
              <a:buFont typeface="Courier New" panose="02070309020205020404" pitchFamily="49" charset="0"/>
              <a:buChar char="o"/>
            </a:pPr>
            <a:endParaRPr lang="en-US" dirty="0"/>
          </a:p>
        </p:txBody>
      </p:sp>
      <p:sp>
        <p:nvSpPr>
          <p:cNvPr id="3" name="Title 2">
            <a:extLst>
              <a:ext uri="{FF2B5EF4-FFF2-40B4-BE49-F238E27FC236}">
                <a16:creationId xmlns:a16="http://schemas.microsoft.com/office/drawing/2014/main" id="{526B438A-9496-4D52-BC3D-606872F8FB04}"/>
              </a:ext>
            </a:extLst>
          </p:cNvPr>
          <p:cNvSpPr>
            <a:spLocks noGrp="1"/>
          </p:cNvSpPr>
          <p:nvPr>
            <p:ph type="ctrTitle"/>
          </p:nvPr>
        </p:nvSpPr>
        <p:spPr/>
        <p:txBody>
          <a:bodyPr/>
          <a:lstStyle/>
          <a:p>
            <a:r>
              <a:rPr lang="fr-FR" dirty="0"/>
              <a:t>Bienvenue !</a:t>
            </a:r>
          </a:p>
        </p:txBody>
      </p:sp>
    </p:spTree>
    <p:extLst>
      <p:ext uri="{BB962C8B-B14F-4D97-AF65-F5344CB8AC3E}">
        <p14:creationId xmlns:p14="http://schemas.microsoft.com/office/powerpoint/2010/main" val="344667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Brise-glace : continuum de confort</a:t>
            </a:r>
          </a:p>
        </p:txBody>
      </p:sp>
    </p:spTree>
    <p:extLst>
      <p:ext uri="{BB962C8B-B14F-4D97-AF65-F5344CB8AC3E}">
        <p14:creationId xmlns:p14="http://schemas.microsoft.com/office/powerpoint/2010/main" val="1730570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BB4D34-A4F7-4A3B-8137-61CBBBCEA8E0}"/>
              </a:ext>
            </a:extLst>
          </p:cNvPr>
          <p:cNvSpPr txBox="1">
            <a:spLocks/>
          </p:cNvSpPr>
          <p:nvPr/>
        </p:nvSpPr>
        <p:spPr>
          <a:xfrm>
            <a:off x="0" y="7771028"/>
            <a:ext cx="20104100" cy="3538322"/>
          </a:xfrm>
          <a:prstGeom prst="rect">
            <a:avLst/>
          </a:prstGeom>
          <a:solidFill>
            <a:srgbClr val="4D4D4D">
              <a:alpha val="50196"/>
            </a:srgbClr>
          </a:solidFill>
        </p:spPr>
        <p:txBody>
          <a:bodyPr anchor="ctr">
            <a:normAutofit fontScale="97500"/>
          </a:bodyPr>
          <a:lstStyle>
            <a:lvl1pPr>
              <a:defRPr>
                <a:latin typeface="+mj-lt"/>
                <a:ea typeface="+mj-ea"/>
                <a:cs typeface="+mj-cs"/>
              </a:defRPr>
            </a:lvl1pPr>
          </a:lstStyle>
          <a:p>
            <a:pPr algn="ctr"/>
            <a:r>
              <a:rPr lang="fr-FR" sz="20500" kern="0" dirty="0">
                <a:solidFill>
                  <a:schemeClr val="bg1"/>
                </a:solidFill>
                <a:latin typeface="Helvetica" panose="020B0604020202020204" pitchFamily="34" charset="0"/>
                <a:cs typeface="Helvetica" panose="020B0604020202020204" pitchFamily="34" charset="0"/>
              </a:rPr>
              <a:t>Pause   </a:t>
            </a:r>
          </a:p>
        </p:txBody>
      </p:sp>
      <p:pic>
        <p:nvPicPr>
          <p:cNvPr id="4" name="Picture 2" descr="http://static.tumblr.com/9d8c9fdadc8b6ec339dec1e404effe7d/etirrky/P6Gnixvjy/tumblr_static_2zeqg2x7ct6o4sccgowg8040g.png">
            <a:extLst>
              <a:ext uri="{FF2B5EF4-FFF2-40B4-BE49-F238E27FC236}">
                <a16:creationId xmlns:a16="http://schemas.microsoft.com/office/drawing/2014/main" id="{3CC83C78-EC38-4BE2-8DE4-11ADEFFE11DD}"/>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0" y="5521324"/>
            <a:ext cx="7894841" cy="676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000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a:xfrm>
            <a:off x="1289050" y="8397875"/>
            <a:ext cx="17088486" cy="2215991"/>
          </a:xfrm>
        </p:spPr>
        <p:txBody>
          <a:bodyPr/>
          <a:lstStyle/>
          <a:p>
            <a:pPr algn="ctr"/>
            <a:r>
              <a:rPr lang="fr-FR" dirty="0"/>
              <a:t>Opinions personnelles et responsabilités professionnelles</a:t>
            </a:r>
            <a:br>
              <a:rPr lang="fr-FR" dirty="0"/>
            </a:br>
            <a:endParaRPr lang="fr-FR" dirty="0"/>
          </a:p>
        </p:txBody>
      </p:sp>
    </p:spTree>
    <p:extLst>
      <p:ext uri="{BB962C8B-B14F-4D97-AF65-F5344CB8AC3E}">
        <p14:creationId xmlns:p14="http://schemas.microsoft.com/office/powerpoint/2010/main" val="1055655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Les quatre coins</a:t>
            </a:r>
          </a:p>
        </p:txBody>
      </p:sp>
    </p:spTree>
    <p:extLst>
      <p:ext uri="{BB962C8B-B14F-4D97-AF65-F5344CB8AC3E}">
        <p14:creationId xmlns:p14="http://schemas.microsoft.com/office/powerpoint/2010/main" val="283887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B275494-034A-4437-BC5A-A37EECF8797B}"/>
              </a:ext>
            </a:extLst>
          </p:cNvPr>
          <p:cNvSpPr txBox="1">
            <a:spLocks/>
          </p:cNvSpPr>
          <p:nvPr/>
        </p:nvSpPr>
        <p:spPr>
          <a:xfrm>
            <a:off x="0" y="7755153"/>
            <a:ext cx="20104100" cy="3538322"/>
          </a:xfrm>
          <a:prstGeom prst="rect">
            <a:avLst/>
          </a:prstGeom>
          <a:solidFill>
            <a:srgbClr val="4D4D4D">
              <a:alpha val="50196"/>
            </a:srgbClr>
          </a:solidFill>
        </p:spPr>
        <p:txBody>
          <a:bodyPr anchor="ctr">
            <a:normAutofit fontScale="97500"/>
          </a:bodyPr>
          <a:lstStyle>
            <a:lvl1pPr>
              <a:defRPr>
                <a:latin typeface="+mj-lt"/>
                <a:ea typeface="+mj-ea"/>
                <a:cs typeface="+mj-cs"/>
              </a:defRPr>
            </a:lvl1pPr>
          </a:lstStyle>
          <a:p>
            <a:pPr algn="ctr"/>
            <a:r>
              <a:rPr lang="fr-FR" sz="20500" kern="0" dirty="0">
                <a:solidFill>
                  <a:schemeClr val="bg1"/>
                </a:solidFill>
                <a:latin typeface="Helvetica" panose="020B0604020202020204" pitchFamily="34" charset="0"/>
                <a:cs typeface="Helvetica" panose="020B0604020202020204" pitchFamily="34" charset="0"/>
              </a:rPr>
              <a:t>Pause déjeuner   </a:t>
            </a:r>
          </a:p>
        </p:txBody>
      </p:sp>
      <p:pic>
        <p:nvPicPr>
          <p:cNvPr id="3" name="Picture 4" descr="https://my.uvawise.edu/ICS/icsfs/lunch_icon.png?target=35b95b82-84aa-49b2-a75b-11896bee24f7">
            <a:extLst>
              <a:ext uri="{FF2B5EF4-FFF2-40B4-BE49-F238E27FC236}">
                <a16:creationId xmlns:a16="http://schemas.microsoft.com/office/drawing/2014/main" id="{72517649-F2A1-463A-BDB6-AB63A9AB1FFB}"/>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3250" y="549275"/>
            <a:ext cx="6394450" cy="66608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3803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Parler de l'avortement</a:t>
            </a:r>
          </a:p>
        </p:txBody>
      </p:sp>
    </p:spTree>
    <p:extLst>
      <p:ext uri="{BB962C8B-B14F-4D97-AF65-F5344CB8AC3E}">
        <p14:creationId xmlns:p14="http://schemas.microsoft.com/office/powerpoint/2010/main" val="738971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Le dernier avortement</a:t>
            </a:r>
          </a:p>
        </p:txBody>
      </p:sp>
    </p:spTree>
    <p:extLst>
      <p:ext uri="{BB962C8B-B14F-4D97-AF65-F5344CB8AC3E}">
        <p14:creationId xmlns:p14="http://schemas.microsoft.com/office/powerpoint/2010/main" val="17912664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BB4D34-A4F7-4A3B-8137-61CBBBCEA8E0}"/>
              </a:ext>
            </a:extLst>
          </p:cNvPr>
          <p:cNvSpPr txBox="1">
            <a:spLocks/>
          </p:cNvSpPr>
          <p:nvPr/>
        </p:nvSpPr>
        <p:spPr>
          <a:xfrm>
            <a:off x="0" y="7771028"/>
            <a:ext cx="20104100" cy="3538322"/>
          </a:xfrm>
          <a:prstGeom prst="rect">
            <a:avLst/>
          </a:prstGeom>
          <a:solidFill>
            <a:srgbClr val="4D4D4D">
              <a:alpha val="50196"/>
            </a:srgbClr>
          </a:solidFill>
        </p:spPr>
        <p:txBody>
          <a:bodyPr anchor="ctr">
            <a:normAutofit fontScale="97500"/>
          </a:bodyPr>
          <a:lstStyle>
            <a:lvl1pPr>
              <a:defRPr>
                <a:latin typeface="+mj-lt"/>
                <a:ea typeface="+mj-ea"/>
                <a:cs typeface="+mj-cs"/>
              </a:defRPr>
            </a:lvl1pPr>
          </a:lstStyle>
          <a:p>
            <a:pPr algn="ctr"/>
            <a:r>
              <a:rPr lang="fr-FR" sz="20500" kern="0" dirty="0">
                <a:solidFill>
                  <a:schemeClr val="bg1"/>
                </a:solidFill>
                <a:latin typeface="Helvetica" panose="020B0604020202020204" pitchFamily="34" charset="0"/>
                <a:cs typeface="Helvetica" panose="020B0604020202020204" pitchFamily="34" charset="0"/>
              </a:rPr>
              <a:t>Pause   </a:t>
            </a:r>
          </a:p>
        </p:txBody>
      </p:sp>
      <p:pic>
        <p:nvPicPr>
          <p:cNvPr id="4" name="Picture 2" descr="http://static.tumblr.com/9d8c9fdadc8b6ec339dec1e404effe7d/etirrky/P6Gnixvjy/tumblr_static_2zeqg2x7ct6o4sccgowg8040g.png">
            <a:extLst>
              <a:ext uri="{FF2B5EF4-FFF2-40B4-BE49-F238E27FC236}">
                <a16:creationId xmlns:a16="http://schemas.microsoft.com/office/drawing/2014/main" id="{3CC83C78-EC38-4BE2-8DE4-11ADEFFE11DD}"/>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0" y="5521324"/>
            <a:ext cx="7894841" cy="676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460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p:txBody>
          <a:bodyPr/>
          <a:lstStyle/>
          <a:p>
            <a:pPr algn="ctr"/>
            <a:r>
              <a:rPr lang="fr-FR" dirty="0"/>
              <a:t>Réflexions finales</a:t>
            </a:r>
          </a:p>
        </p:txBody>
      </p:sp>
    </p:spTree>
    <p:extLst>
      <p:ext uri="{BB962C8B-B14F-4D97-AF65-F5344CB8AC3E}">
        <p14:creationId xmlns:p14="http://schemas.microsoft.com/office/powerpoint/2010/main" val="909423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5B2EAEA-09CF-4F38-A266-B071D08AA324}"/>
              </a:ext>
            </a:extLst>
          </p:cNvPr>
          <p:cNvSpPr>
            <a:spLocks noGrp="1"/>
          </p:cNvSpPr>
          <p:nvPr>
            <p:ph sz="quarter" idx="10"/>
          </p:nvPr>
        </p:nvSpPr>
        <p:spPr>
          <a:xfrm>
            <a:off x="4032250" y="3924697"/>
            <a:ext cx="13258800" cy="5539978"/>
          </a:xfrm>
        </p:spPr>
        <p:txBody>
          <a:bodyPr/>
          <a:lstStyle/>
          <a:p>
            <a:pPr marL="685800" indent="-685800">
              <a:buFont typeface="Courier New" panose="02070309020205020404" pitchFamily="49" charset="0"/>
              <a:buChar char="o"/>
            </a:pPr>
            <a:r>
              <a:rPr lang="fr-FR" dirty="0"/>
              <a:t>Questions finales ?</a:t>
            </a:r>
          </a:p>
          <a:p>
            <a:pPr marL="685800" indent="-685800">
              <a:buFont typeface="Courier New" panose="02070309020205020404" pitchFamily="49" charset="0"/>
              <a:buChar char="o"/>
            </a:pPr>
            <a:r>
              <a:rPr lang="fr-FR" dirty="0"/>
              <a:t>Veuillez remplir :</a:t>
            </a:r>
          </a:p>
          <a:p>
            <a:pPr marL="1371600" lvl="1">
              <a:buFont typeface="Courier New" panose="02070309020205020404" pitchFamily="49" charset="0"/>
              <a:buChar char="o"/>
            </a:pPr>
            <a:r>
              <a:rPr lang="fr-FR" dirty="0">
                <a:solidFill>
                  <a:schemeClr val="tx1"/>
                </a:solidFill>
              </a:rPr>
              <a:t>Fiche de feedback sur le stage</a:t>
            </a:r>
          </a:p>
          <a:p>
            <a:pPr marL="1371600" lvl="1">
              <a:buFont typeface="Courier New" panose="02070309020205020404" pitchFamily="49" charset="0"/>
              <a:buChar char="o"/>
            </a:pPr>
            <a:r>
              <a:rPr lang="fr-FR" dirty="0">
                <a:solidFill>
                  <a:schemeClr val="tx1"/>
                </a:solidFill>
              </a:rPr>
              <a:t>Évaluation après stage</a:t>
            </a:r>
          </a:p>
          <a:p>
            <a:pPr marL="685800" indent="-685800">
              <a:buFont typeface="Courier New" panose="02070309020205020404" pitchFamily="49" charset="0"/>
              <a:buChar char="o"/>
            </a:pPr>
            <a:r>
              <a:rPr lang="fr-FR" dirty="0"/>
              <a:t>Certificats de participation pour tous !</a:t>
            </a:r>
          </a:p>
        </p:txBody>
      </p:sp>
      <p:sp>
        <p:nvSpPr>
          <p:cNvPr id="3" name="Title 2">
            <a:extLst>
              <a:ext uri="{FF2B5EF4-FFF2-40B4-BE49-F238E27FC236}">
                <a16:creationId xmlns:a16="http://schemas.microsoft.com/office/drawing/2014/main" id="{632F3ABD-8CF7-4524-A18F-FE96A0B6CDD2}"/>
              </a:ext>
            </a:extLst>
          </p:cNvPr>
          <p:cNvSpPr>
            <a:spLocks noGrp="1"/>
          </p:cNvSpPr>
          <p:nvPr>
            <p:ph type="ctrTitle"/>
          </p:nvPr>
        </p:nvSpPr>
        <p:spPr/>
        <p:txBody>
          <a:bodyPr/>
          <a:lstStyle/>
          <a:p>
            <a:r>
              <a:rPr lang="fr-FR" dirty="0"/>
              <a:t>Conclusion du stage</a:t>
            </a:r>
          </a:p>
        </p:txBody>
      </p:sp>
    </p:spTree>
    <p:extLst>
      <p:ext uri="{BB962C8B-B14F-4D97-AF65-F5344CB8AC3E}">
        <p14:creationId xmlns:p14="http://schemas.microsoft.com/office/powerpoint/2010/main" val="58222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4CEE603-5EA8-4FC9-B42B-1BE4EBC2475A}"/>
              </a:ext>
            </a:extLst>
          </p:cNvPr>
          <p:cNvSpPr>
            <a:spLocks noGrp="1"/>
          </p:cNvSpPr>
          <p:nvPr>
            <p:ph sz="quarter" idx="10"/>
          </p:nvPr>
        </p:nvSpPr>
        <p:spPr>
          <a:xfrm>
            <a:off x="1593850" y="2911476"/>
            <a:ext cx="16992600" cy="7971413"/>
          </a:xfrm>
        </p:spPr>
        <p:txBody>
          <a:bodyPr/>
          <a:lstStyle/>
          <a:p>
            <a:r>
              <a:rPr lang="fr-FR" dirty="0"/>
              <a:t>À la fin du stage, les participants pourront : </a:t>
            </a:r>
          </a:p>
          <a:p>
            <a:pPr marL="685800" lvl="0" indent="-685800">
              <a:buFont typeface="Courier New" panose="02070309020205020404" pitchFamily="49" charset="0"/>
              <a:buChar char="o"/>
            </a:pPr>
            <a:r>
              <a:rPr lang="fr-FR" sz="3500" dirty="0"/>
              <a:t>Exprimer leurs valeurs, leurs opinions et leurs attitudes, ainsi que celles des autres, face à l'avortement</a:t>
            </a:r>
          </a:p>
          <a:p>
            <a:pPr marL="685800" lvl="0" indent="-685800">
              <a:buFont typeface="Courier New" panose="02070309020205020404" pitchFamily="49" charset="0"/>
              <a:buChar char="o"/>
            </a:pPr>
            <a:r>
              <a:rPr lang="fr-FR" sz="3500" dirty="0"/>
              <a:t>Expliquer le problème de la grossesse involontaire et de l'avortement non sécurisé, et comment l'accès à des soins d'avortement sécurisé participe à la réduction de la mortalité et de la morbidité maternelles</a:t>
            </a:r>
          </a:p>
          <a:p>
            <a:pPr marL="685800" lvl="0" indent="-685800">
              <a:buFont typeface="Courier New" panose="02070309020205020404" pitchFamily="49" charset="0"/>
              <a:buChar char="o"/>
            </a:pPr>
            <a:r>
              <a:rPr lang="fr-FR" sz="3500" dirty="0"/>
              <a:t>Décrire leur responsabilité professionnelle de prévenir les décès et les souffrances maternels liés aux grossesses involontaires et à l'avortement non sécurisé dans le cadre de leur fonction au sein de leur organisation</a:t>
            </a:r>
          </a:p>
          <a:p>
            <a:pPr marL="685800" indent="-685800">
              <a:buFont typeface="Courier New" panose="02070309020205020404" pitchFamily="49" charset="0"/>
              <a:buChar char="o"/>
            </a:pPr>
            <a:r>
              <a:rPr lang="fr-FR" sz="3500" dirty="0"/>
              <a:t>Prendre des engagements quant à leurs contributions individuelles à la prestation de soins d'avortement sécurisé dans les projets concernés de l'organisation</a:t>
            </a:r>
          </a:p>
        </p:txBody>
      </p:sp>
      <p:sp>
        <p:nvSpPr>
          <p:cNvPr id="3" name="Title 2">
            <a:extLst>
              <a:ext uri="{FF2B5EF4-FFF2-40B4-BE49-F238E27FC236}">
                <a16:creationId xmlns:a16="http://schemas.microsoft.com/office/drawing/2014/main" id="{B8D20491-30E9-43E3-88B7-314B0D936994}"/>
              </a:ext>
            </a:extLst>
          </p:cNvPr>
          <p:cNvSpPr>
            <a:spLocks noGrp="1"/>
          </p:cNvSpPr>
          <p:nvPr>
            <p:ph type="ctrTitle"/>
          </p:nvPr>
        </p:nvSpPr>
        <p:spPr/>
        <p:txBody>
          <a:bodyPr/>
          <a:lstStyle/>
          <a:p>
            <a:r>
              <a:rPr lang="fr-FR" dirty="0"/>
              <a:t>Objectifs</a:t>
            </a:r>
          </a:p>
        </p:txBody>
      </p:sp>
    </p:spTree>
    <p:extLst>
      <p:ext uri="{BB962C8B-B14F-4D97-AF65-F5344CB8AC3E}">
        <p14:creationId xmlns:p14="http://schemas.microsoft.com/office/powerpoint/2010/main" val="96395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FF8C0C-6AAF-42C5-819B-79D476F02931}"/>
              </a:ext>
            </a:extLst>
          </p:cNvPr>
          <p:cNvSpPr>
            <a:spLocks noGrp="1"/>
          </p:cNvSpPr>
          <p:nvPr>
            <p:ph type="ctrTitle"/>
          </p:nvPr>
        </p:nvSpPr>
        <p:spPr/>
        <p:txBody>
          <a:bodyPr/>
          <a:lstStyle/>
          <a:p>
            <a:r>
              <a:rPr lang="fr-FR" dirty="0"/>
              <a:t>Programme : 1ère journée</a:t>
            </a:r>
          </a:p>
        </p:txBody>
      </p:sp>
      <p:graphicFrame>
        <p:nvGraphicFramePr>
          <p:cNvPr id="4" name="Table 3">
            <a:extLst>
              <a:ext uri="{FF2B5EF4-FFF2-40B4-BE49-F238E27FC236}">
                <a16:creationId xmlns:a16="http://schemas.microsoft.com/office/drawing/2014/main" id="{525B1497-5145-4638-A887-DEF4D0C28E00}"/>
              </a:ext>
            </a:extLst>
          </p:cNvPr>
          <p:cNvGraphicFramePr>
            <a:graphicFrameLocks noGrp="1"/>
          </p:cNvGraphicFramePr>
          <p:nvPr>
            <p:extLst/>
          </p:nvPr>
        </p:nvGraphicFramePr>
        <p:xfrm>
          <a:off x="5099049" y="3140075"/>
          <a:ext cx="10058401" cy="7589520"/>
        </p:xfrm>
        <a:graphic>
          <a:graphicData uri="http://schemas.openxmlformats.org/drawingml/2006/table">
            <a:tbl>
              <a:tblPr firstRow="1" bandRow="1">
                <a:tableStyleId>{5C22544A-7EE6-4342-B048-85BDC9FD1C3A}</a:tableStyleId>
              </a:tblPr>
              <a:tblGrid>
                <a:gridCol w="3997325">
                  <a:extLst>
                    <a:ext uri="{9D8B030D-6E8A-4147-A177-3AD203B41FA5}">
                      <a16:colId xmlns:a16="http://schemas.microsoft.com/office/drawing/2014/main" val="583570142"/>
                    </a:ext>
                  </a:extLst>
                </a:gridCol>
                <a:gridCol w="6061076">
                  <a:extLst>
                    <a:ext uri="{9D8B030D-6E8A-4147-A177-3AD203B41FA5}">
                      <a16:colId xmlns:a16="http://schemas.microsoft.com/office/drawing/2014/main" val="3943005129"/>
                    </a:ext>
                  </a:extLst>
                </a:gridCol>
              </a:tblGrid>
              <a:tr h="370840">
                <a:tc>
                  <a:txBody>
                    <a:bodyPr/>
                    <a:lstStyle/>
                    <a:p>
                      <a:pPr algn="ctr"/>
                      <a:r>
                        <a:rPr lang="fr-FR" sz="2800" dirty="0"/>
                        <a:t>Heure</a:t>
                      </a:r>
                    </a:p>
                  </a:txBody>
                  <a:tcPr/>
                </a:tc>
                <a:tc>
                  <a:txBody>
                    <a:bodyPr/>
                    <a:lstStyle/>
                    <a:p>
                      <a:pPr algn="ctr"/>
                      <a:r>
                        <a:rPr lang="fr-FR" sz="2800" dirty="0"/>
                        <a:t>Activité</a:t>
                      </a:r>
                    </a:p>
                  </a:txBody>
                  <a:tcPr/>
                </a:tc>
                <a:extLst>
                  <a:ext uri="{0D108BD9-81ED-4DB2-BD59-A6C34878D82A}">
                    <a16:rowId xmlns:a16="http://schemas.microsoft.com/office/drawing/2014/main" val="843954397"/>
                  </a:ext>
                </a:extLst>
              </a:tr>
              <a:tr h="370840">
                <a:tc>
                  <a:txBody>
                    <a:bodyPr/>
                    <a:lstStyle/>
                    <a:p>
                      <a:r>
                        <a:rPr lang="fr-FR" sz="2800" dirty="0"/>
                        <a:t>9h00 - 10h00</a:t>
                      </a:r>
                    </a:p>
                  </a:txBody>
                  <a:tcPr/>
                </a:tc>
                <a:tc>
                  <a:txBody>
                    <a:bodyPr/>
                    <a:lstStyle/>
                    <a:p>
                      <a:r>
                        <a:rPr lang="fr-FR" sz="2800" dirty="0"/>
                        <a:t>Évaluation avant stage, accueil et présentations, objectifs, programmes</a:t>
                      </a:r>
                    </a:p>
                    <a:p>
                      <a:r>
                        <a:rPr lang="fr-FR" sz="2800" dirty="0"/>
                        <a:t>Brise-glace : Attentes et doutes</a:t>
                      </a:r>
                    </a:p>
                  </a:txBody>
                  <a:tcPr/>
                </a:tc>
                <a:extLst>
                  <a:ext uri="{0D108BD9-81ED-4DB2-BD59-A6C34878D82A}">
                    <a16:rowId xmlns:a16="http://schemas.microsoft.com/office/drawing/2014/main" val="212952971"/>
                  </a:ext>
                </a:extLst>
              </a:tr>
              <a:tr h="370840">
                <a:tc>
                  <a:txBody>
                    <a:bodyPr/>
                    <a:lstStyle/>
                    <a:p>
                      <a:r>
                        <a:rPr lang="fr-FR" sz="2800" dirty="0"/>
                        <a:t>10h00 - 10h30</a:t>
                      </a:r>
                    </a:p>
                  </a:txBody>
                  <a:tcPr/>
                </a:tc>
                <a:tc>
                  <a:txBody>
                    <a:bodyPr/>
                    <a:lstStyle/>
                    <a:p>
                      <a:r>
                        <a:rPr lang="fr-FR" sz="2800" dirty="0"/>
                        <a:t>Pourquoi sommes-nous réunis ? </a:t>
                      </a:r>
                    </a:p>
                  </a:txBody>
                  <a:tcPr/>
                </a:tc>
                <a:extLst>
                  <a:ext uri="{0D108BD9-81ED-4DB2-BD59-A6C34878D82A}">
                    <a16:rowId xmlns:a16="http://schemas.microsoft.com/office/drawing/2014/main" val="3248425954"/>
                  </a:ext>
                </a:extLst>
              </a:tr>
              <a:tr h="370840">
                <a:tc>
                  <a:txBody>
                    <a:bodyPr/>
                    <a:lstStyle/>
                    <a:p>
                      <a:r>
                        <a:rPr lang="fr-FR" sz="2800" dirty="0"/>
                        <a:t>10h30 - 10h45</a:t>
                      </a:r>
                    </a:p>
                  </a:txBody>
                  <a:tcPr/>
                </a:tc>
                <a:tc>
                  <a:txBody>
                    <a:bodyPr/>
                    <a:lstStyle/>
                    <a:p>
                      <a:r>
                        <a:rPr lang="fr-FR" sz="2800" b="1" dirty="0"/>
                        <a:t>Pause</a:t>
                      </a:r>
                    </a:p>
                  </a:txBody>
                  <a:tcPr/>
                </a:tc>
                <a:extLst>
                  <a:ext uri="{0D108BD9-81ED-4DB2-BD59-A6C34878D82A}">
                    <a16:rowId xmlns:a16="http://schemas.microsoft.com/office/drawing/2014/main" val="3585063426"/>
                  </a:ext>
                </a:extLst>
              </a:tr>
              <a:tr h="370840">
                <a:tc>
                  <a:txBody>
                    <a:bodyPr/>
                    <a:lstStyle/>
                    <a:p>
                      <a:r>
                        <a:rPr lang="fr-FR" sz="2800" dirty="0"/>
                        <a:t>10h45 - 11h00</a:t>
                      </a:r>
                    </a:p>
                  </a:txBody>
                  <a:tcPr/>
                </a:tc>
                <a:tc>
                  <a:txBody>
                    <a:bodyPr/>
                    <a:lstStyle/>
                    <a:p>
                      <a:r>
                        <a:rPr lang="fr-FR" sz="2800" dirty="0"/>
                        <a:t>Aperçu de l'avortement non sécurisé</a:t>
                      </a:r>
                    </a:p>
                  </a:txBody>
                  <a:tcPr/>
                </a:tc>
                <a:extLst>
                  <a:ext uri="{0D108BD9-81ED-4DB2-BD59-A6C34878D82A}">
                    <a16:rowId xmlns:a16="http://schemas.microsoft.com/office/drawing/2014/main" val="2534056117"/>
                  </a:ext>
                </a:extLst>
              </a:tr>
              <a:tr h="370840">
                <a:tc>
                  <a:txBody>
                    <a:bodyPr/>
                    <a:lstStyle/>
                    <a:p>
                      <a:r>
                        <a:rPr lang="fr-FR" sz="2800" dirty="0"/>
                        <a:t>11h00 - 12h00</a:t>
                      </a:r>
                    </a:p>
                  </a:txBody>
                  <a:tcPr/>
                </a:tc>
                <a:tc>
                  <a:txBody>
                    <a:bodyPr/>
                    <a:lstStyle/>
                    <a:p>
                      <a:r>
                        <a:rPr lang="fr-FR" sz="2800" dirty="0"/>
                        <a:t>Les raisons</a:t>
                      </a:r>
                    </a:p>
                  </a:txBody>
                  <a:tcPr/>
                </a:tc>
                <a:extLst>
                  <a:ext uri="{0D108BD9-81ED-4DB2-BD59-A6C34878D82A}">
                    <a16:rowId xmlns:a16="http://schemas.microsoft.com/office/drawing/2014/main" val="549410484"/>
                  </a:ext>
                </a:extLst>
              </a:tr>
              <a:tr h="370840">
                <a:tc>
                  <a:txBody>
                    <a:bodyPr/>
                    <a:lstStyle/>
                    <a:p>
                      <a:r>
                        <a:rPr lang="fr-FR" sz="2800" dirty="0"/>
                        <a:t>12h00 - 12h30</a:t>
                      </a:r>
                    </a:p>
                  </a:txBody>
                  <a:tcPr/>
                </a:tc>
                <a:tc>
                  <a:txBody>
                    <a:bodyPr/>
                    <a:lstStyle/>
                    <a:p>
                      <a:r>
                        <a:rPr lang="fr-FR" sz="2800" dirty="0"/>
                        <a:t>Les bases des soins d'avortement</a:t>
                      </a:r>
                    </a:p>
                  </a:txBody>
                  <a:tcPr/>
                </a:tc>
                <a:extLst>
                  <a:ext uri="{0D108BD9-81ED-4DB2-BD59-A6C34878D82A}">
                    <a16:rowId xmlns:a16="http://schemas.microsoft.com/office/drawing/2014/main" val="2661855841"/>
                  </a:ext>
                </a:extLst>
              </a:tr>
              <a:tr h="370840">
                <a:tc>
                  <a:txBody>
                    <a:bodyPr/>
                    <a:lstStyle/>
                    <a:p>
                      <a:r>
                        <a:rPr lang="fr-FR" sz="2800" dirty="0"/>
                        <a:t>12h30 - 13h30</a:t>
                      </a:r>
                    </a:p>
                  </a:txBody>
                  <a:tcPr/>
                </a:tc>
                <a:tc>
                  <a:txBody>
                    <a:bodyPr/>
                    <a:lstStyle/>
                    <a:p>
                      <a:r>
                        <a:rPr lang="fr-FR" sz="2800" b="1" dirty="0"/>
                        <a:t>Déjeuner</a:t>
                      </a:r>
                    </a:p>
                  </a:txBody>
                  <a:tcPr/>
                </a:tc>
                <a:extLst>
                  <a:ext uri="{0D108BD9-81ED-4DB2-BD59-A6C34878D82A}">
                    <a16:rowId xmlns:a16="http://schemas.microsoft.com/office/drawing/2014/main" val="128000676"/>
                  </a:ext>
                </a:extLst>
              </a:tr>
              <a:tr h="370840">
                <a:tc>
                  <a:txBody>
                    <a:bodyPr/>
                    <a:lstStyle/>
                    <a:p>
                      <a:r>
                        <a:rPr lang="fr-FR" sz="2800" dirty="0"/>
                        <a:t>13h30 - 14h30</a:t>
                      </a:r>
                    </a:p>
                  </a:txBody>
                  <a:tcPr/>
                </a:tc>
                <a:tc>
                  <a:txBody>
                    <a:bodyPr/>
                    <a:lstStyle/>
                    <a:p>
                      <a:r>
                        <a:rPr lang="fr-FR" sz="2800" dirty="0"/>
                        <a:t>Franchir la ligne</a:t>
                      </a:r>
                    </a:p>
                  </a:txBody>
                  <a:tcPr/>
                </a:tc>
                <a:extLst>
                  <a:ext uri="{0D108BD9-81ED-4DB2-BD59-A6C34878D82A}">
                    <a16:rowId xmlns:a16="http://schemas.microsoft.com/office/drawing/2014/main" val="1054596609"/>
                  </a:ext>
                </a:extLst>
              </a:tr>
              <a:tr h="370840">
                <a:tc>
                  <a:txBody>
                    <a:bodyPr/>
                    <a:lstStyle/>
                    <a:p>
                      <a:r>
                        <a:rPr lang="fr-FR" sz="2800" dirty="0"/>
                        <a:t>14h30 - 15h30</a:t>
                      </a:r>
                    </a:p>
                  </a:txBody>
                  <a:tcPr/>
                </a:tc>
                <a:tc>
                  <a:txBody>
                    <a:bodyPr/>
                    <a:lstStyle/>
                    <a:p>
                      <a:r>
                        <a:rPr lang="fr-FR" sz="2800" dirty="0"/>
                        <a:t>Réflexion sur mes valeurs</a:t>
                      </a:r>
                    </a:p>
                  </a:txBody>
                  <a:tcPr/>
                </a:tc>
                <a:extLst>
                  <a:ext uri="{0D108BD9-81ED-4DB2-BD59-A6C34878D82A}">
                    <a16:rowId xmlns:a16="http://schemas.microsoft.com/office/drawing/2014/main" val="2089362124"/>
                  </a:ext>
                </a:extLst>
              </a:tr>
              <a:tr h="370840">
                <a:tc>
                  <a:txBody>
                    <a:bodyPr/>
                    <a:lstStyle/>
                    <a:p>
                      <a:r>
                        <a:rPr lang="fr-FR" sz="2800" dirty="0"/>
                        <a:t>15h30 - 16h15</a:t>
                      </a:r>
                    </a:p>
                  </a:txBody>
                  <a:tcPr/>
                </a:tc>
                <a:tc>
                  <a:txBody>
                    <a:bodyPr/>
                    <a:lstStyle/>
                    <a:p>
                      <a:r>
                        <a:rPr lang="fr-FR" sz="2800" dirty="0"/>
                        <a:t>Pourquoi est-elle morte ?</a:t>
                      </a:r>
                    </a:p>
                  </a:txBody>
                  <a:tcPr/>
                </a:tc>
                <a:extLst>
                  <a:ext uri="{0D108BD9-81ED-4DB2-BD59-A6C34878D82A}">
                    <a16:rowId xmlns:a16="http://schemas.microsoft.com/office/drawing/2014/main" val="110600239"/>
                  </a:ext>
                </a:extLst>
              </a:tr>
              <a:tr h="370840">
                <a:tc>
                  <a:txBody>
                    <a:bodyPr/>
                    <a:lstStyle/>
                    <a:p>
                      <a:r>
                        <a:rPr lang="fr-FR" sz="2800" dirty="0"/>
                        <a:t>16h15 - 16h30</a:t>
                      </a:r>
                    </a:p>
                  </a:txBody>
                  <a:tcPr/>
                </a:tc>
                <a:tc>
                  <a:txBody>
                    <a:bodyPr/>
                    <a:lstStyle/>
                    <a:p>
                      <a:r>
                        <a:rPr lang="fr-FR" sz="2800" dirty="0"/>
                        <a:t>Conclusion de la 1ère journée</a:t>
                      </a:r>
                    </a:p>
                  </a:txBody>
                  <a:tcPr/>
                </a:tc>
                <a:extLst>
                  <a:ext uri="{0D108BD9-81ED-4DB2-BD59-A6C34878D82A}">
                    <a16:rowId xmlns:a16="http://schemas.microsoft.com/office/drawing/2014/main" val="3286899520"/>
                  </a:ext>
                </a:extLst>
              </a:tr>
              <a:tr h="370840">
                <a:tc>
                  <a:txBody>
                    <a:bodyPr/>
                    <a:lstStyle/>
                    <a:p>
                      <a:r>
                        <a:rPr lang="fr-FR" sz="2800" dirty="0"/>
                        <a:t>16h30 - 17h00</a:t>
                      </a:r>
                    </a:p>
                  </a:txBody>
                  <a:tcPr/>
                </a:tc>
                <a:tc>
                  <a:txBody>
                    <a:bodyPr/>
                    <a:lstStyle/>
                    <a:p>
                      <a:r>
                        <a:rPr lang="fr-FR" sz="2800" dirty="0"/>
                        <a:t>Débriefing des animateurs</a:t>
                      </a:r>
                    </a:p>
                  </a:txBody>
                  <a:tcPr/>
                </a:tc>
                <a:extLst>
                  <a:ext uri="{0D108BD9-81ED-4DB2-BD59-A6C34878D82A}">
                    <a16:rowId xmlns:a16="http://schemas.microsoft.com/office/drawing/2014/main" val="72346471"/>
                  </a:ext>
                </a:extLst>
              </a:tr>
            </a:tbl>
          </a:graphicData>
        </a:graphic>
      </p:graphicFrame>
    </p:spTree>
    <p:extLst>
      <p:ext uri="{BB962C8B-B14F-4D97-AF65-F5344CB8AC3E}">
        <p14:creationId xmlns:p14="http://schemas.microsoft.com/office/powerpoint/2010/main" val="721956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DB2991E-1D90-43EF-BC81-B14171352F0D}"/>
              </a:ext>
            </a:extLst>
          </p:cNvPr>
          <p:cNvSpPr>
            <a:spLocks noGrp="1"/>
          </p:cNvSpPr>
          <p:nvPr>
            <p:ph sz="quarter" idx="10"/>
          </p:nvPr>
        </p:nvSpPr>
        <p:spPr>
          <a:xfrm>
            <a:off x="1593850" y="5678011"/>
            <a:ext cx="16916400" cy="1846659"/>
          </a:xfrm>
        </p:spPr>
        <p:txBody>
          <a:bodyPr/>
          <a:lstStyle/>
          <a:p>
            <a:pPr algn="ctr"/>
            <a:r>
              <a:rPr lang="fr-FR" sz="6000" dirty="0"/>
              <a:t>Présentez-vous brièvement au groupe !</a:t>
            </a:r>
          </a:p>
        </p:txBody>
      </p:sp>
      <p:sp>
        <p:nvSpPr>
          <p:cNvPr id="3" name="Title 2">
            <a:extLst>
              <a:ext uri="{FF2B5EF4-FFF2-40B4-BE49-F238E27FC236}">
                <a16:creationId xmlns:a16="http://schemas.microsoft.com/office/drawing/2014/main" id="{E3FCF05F-3DC3-4077-ABCF-60F35064CDD4}"/>
              </a:ext>
            </a:extLst>
          </p:cNvPr>
          <p:cNvSpPr>
            <a:spLocks noGrp="1"/>
          </p:cNvSpPr>
          <p:nvPr>
            <p:ph type="ctrTitle"/>
          </p:nvPr>
        </p:nvSpPr>
        <p:spPr/>
        <p:txBody>
          <a:bodyPr/>
          <a:lstStyle/>
          <a:p>
            <a:r>
              <a:rPr lang="fr-FR" dirty="0"/>
              <a:t>Présentations</a:t>
            </a:r>
          </a:p>
        </p:txBody>
      </p:sp>
    </p:spTree>
    <p:extLst>
      <p:ext uri="{BB962C8B-B14F-4D97-AF65-F5344CB8AC3E}">
        <p14:creationId xmlns:p14="http://schemas.microsoft.com/office/powerpoint/2010/main" val="1837329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a:xfrm>
            <a:off x="1289050" y="8397875"/>
            <a:ext cx="17088486" cy="1107996"/>
          </a:xfrm>
        </p:spPr>
        <p:txBody>
          <a:bodyPr/>
          <a:lstStyle/>
          <a:p>
            <a:pPr algn="ctr"/>
            <a:r>
              <a:rPr lang="fr-FR" dirty="0"/>
              <a:t>Brise-glace : Attentes et doutes</a:t>
            </a:r>
          </a:p>
        </p:txBody>
      </p:sp>
    </p:spTree>
    <p:extLst>
      <p:ext uri="{BB962C8B-B14F-4D97-AF65-F5344CB8AC3E}">
        <p14:creationId xmlns:p14="http://schemas.microsoft.com/office/powerpoint/2010/main" val="1998112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a:xfrm>
            <a:off x="1289050" y="8397875"/>
            <a:ext cx="17088486" cy="1107996"/>
          </a:xfrm>
        </p:spPr>
        <p:txBody>
          <a:bodyPr/>
          <a:lstStyle/>
          <a:p>
            <a:pPr algn="ctr"/>
            <a:r>
              <a:rPr lang="fr-FR" dirty="0"/>
              <a:t>Pourquoi sommes-nous réunis ? </a:t>
            </a:r>
          </a:p>
        </p:txBody>
      </p:sp>
    </p:spTree>
    <p:extLst>
      <p:ext uri="{BB962C8B-B14F-4D97-AF65-F5344CB8AC3E}">
        <p14:creationId xmlns:p14="http://schemas.microsoft.com/office/powerpoint/2010/main" val="13974650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BB4D34-A4F7-4A3B-8137-61CBBBCEA8E0}"/>
              </a:ext>
            </a:extLst>
          </p:cNvPr>
          <p:cNvSpPr txBox="1">
            <a:spLocks/>
          </p:cNvSpPr>
          <p:nvPr/>
        </p:nvSpPr>
        <p:spPr>
          <a:xfrm>
            <a:off x="0" y="7771028"/>
            <a:ext cx="20104100" cy="3538322"/>
          </a:xfrm>
          <a:prstGeom prst="rect">
            <a:avLst/>
          </a:prstGeom>
          <a:solidFill>
            <a:srgbClr val="4D4D4D">
              <a:alpha val="50196"/>
            </a:srgbClr>
          </a:solidFill>
        </p:spPr>
        <p:txBody>
          <a:bodyPr anchor="ctr">
            <a:normAutofit fontScale="97500"/>
          </a:bodyPr>
          <a:lstStyle>
            <a:lvl1pPr>
              <a:defRPr>
                <a:latin typeface="+mj-lt"/>
                <a:ea typeface="+mj-ea"/>
                <a:cs typeface="+mj-cs"/>
              </a:defRPr>
            </a:lvl1pPr>
          </a:lstStyle>
          <a:p>
            <a:pPr algn="ctr"/>
            <a:r>
              <a:rPr lang="fr-FR" sz="20500" kern="0" dirty="0">
                <a:solidFill>
                  <a:schemeClr val="bg1"/>
                </a:solidFill>
                <a:latin typeface="Helvetica" panose="020B0604020202020204" pitchFamily="34" charset="0"/>
                <a:cs typeface="Helvetica" panose="020B0604020202020204" pitchFamily="34" charset="0"/>
              </a:rPr>
              <a:t>Pause   </a:t>
            </a:r>
          </a:p>
        </p:txBody>
      </p:sp>
      <p:pic>
        <p:nvPicPr>
          <p:cNvPr id="4" name="Picture 2" descr="http://static.tumblr.com/9d8c9fdadc8b6ec339dec1e404effe7d/etirrky/P6Gnixvjy/tumblr_static_2zeqg2x7ct6o4sccgowg8040g.png">
            <a:extLst>
              <a:ext uri="{FF2B5EF4-FFF2-40B4-BE49-F238E27FC236}">
                <a16:creationId xmlns:a16="http://schemas.microsoft.com/office/drawing/2014/main" id="{3CC83C78-EC38-4BE2-8DE4-11ADEFFE11DD}"/>
              </a:ext>
            </a:extLst>
          </p:cNvPr>
          <p:cNvPicPr>
            <a:picLocks noChangeAspect="1" noChangeArrowheads="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50" y="5521324"/>
            <a:ext cx="7894841" cy="6762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329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F9623-E6FF-4D1A-8774-3FDA9DB0D2F8}"/>
              </a:ext>
            </a:extLst>
          </p:cNvPr>
          <p:cNvSpPr>
            <a:spLocks noGrp="1"/>
          </p:cNvSpPr>
          <p:nvPr>
            <p:ph type="ctrTitle"/>
          </p:nvPr>
        </p:nvSpPr>
        <p:spPr>
          <a:xfrm>
            <a:off x="831850" y="8397875"/>
            <a:ext cx="18821400" cy="1107996"/>
          </a:xfrm>
        </p:spPr>
        <p:txBody>
          <a:bodyPr/>
          <a:lstStyle/>
          <a:p>
            <a:pPr algn="ctr"/>
            <a:r>
              <a:rPr lang="fr-FR" dirty="0"/>
              <a:t>Aperçu de l'avortement non sécurisé</a:t>
            </a:r>
          </a:p>
        </p:txBody>
      </p:sp>
    </p:spTree>
    <p:extLst>
      <p:ext uri="{BB962C8B-B14F-4D97-AF65-F5344CB8AC3E}">
        <p14:creationId xmlns:p14="http://schemas.microsoft.com/office/powerpoint/2010/main" val="969016291"/>
      </p:ext>
    </p:extLst>
  </p:cSld>
  <p:clrMapOvr>
    <a:masterClrMapping/>
  </p:clrMapOvr>
</p:sld>
</file>

<file path=ppt/theme/theme1.xml><?xml version="1.0" encoding="utf-8"?>
<a:theme xmlns:a="http://schemas.openxmlformats.org/drawingml/2006/main" name="Office Theme">
  <a:themeElements>
    <a:clrScheme name="Ipas Color Palette">
      <a:dk1>
        <a:srgbClr val="414041"/>
      </a:dk1>
      <a:lt1>
        <a:srgbClr val="FFFFFF"/>
      </a:lt1>
      <a:dk2>
        <a:srgbClr val="00718F"/>
      </a:dk2>
      <a:lt2>
        <a:srgbClr val="EEECE1"/>
      </a:lt2>
      <a:accent1>
        <a:srgbClr val="00AFDB"/>
      </a:accent1>
      <a:accent2>
        <a:srgbClr val="F37B20"/>
      </a:accent2>
      <a:accent3>
        <a:srgbClr val="73C167"/>
      </a:accent3>
      <a:accent4>
        <a:srgbClr val="0069AA"/>
      </a:accent4>
      <a:accent5>
        <a:srgbClr val="22BCB9"/>
      </a:accent5>
      <a:accent6>
        <a:srgbClr val="EC098D"/>
      </a:accent6>
      <a:hlink>
        <a:srgbClr val="F37B20"/>
      </a:hlink>
      <a:folHlink>
        <a:srgbClr val="BCBE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ode6fdafe33148da80a41f54f38c75b6 xmlns="f90cb79b-c111-4c9f-819f-53dcbbc9b886">
      <Terms xmlns="http://schemas.microsoft.com/office/infopath/2007/PartnerControls"/>
    </ode6fdafe33148da80a41f54f38c75b6>
    <TaxCatchAll xmlns="02b24a34-9e38-4e17-9560-6771ab36bb8c"/>
    <Tags xmlns="f90cb79b-c111-4c9f-819f-53dcbbc9b886" xsi:nil="true"/>
    <Color xmlns="f90cb79b-c111-4c9f-819f-53dcbbc9b886">true</Color>
    <Description0 xmlns="f90cb79b-c111-4c9f-819f-53dcbbc9b886" xsi:nil="true"/>
    <Orientation xmlns="f90cb79b-c111-4c9f-819f-53dcbbc9b886" xsi:nil="true"/>
    <Expiration_x0020_Date0 xmlns="f90cb79b-c111-4c9f-819f-53dcbbc9b886" xsi:nil="true"/>
    <Image_x0020_Source xmlns="f90cb79b-c111-4c9f-819f-53dcbbc9b886">Ipas</Image_x0020_Source>
    <Year_x0020_Acquired xmlns="f90cb79b-c111-4c9f-819f-53dcbbc9b886" xsi:nil="true"/>
    <Citation xmlns="f90cb79b-c111-4c9f-819f-53dcbbc9b886" xsi:nil="true"/>
    <Image_x0020_Use xmlns="f90cb79b-c111-4c9f-819f-53dcbbc9b886"/>
    <Image_x0020_Type xmlns="f90cb79b-c111-4c9f-819f-53dcbbc9b886" xsi:nil="true"/>
    <fb4143bc8e474732a022a8b6b14ff2fc xmlns="f90cb79b-c111-4c9f-819f-53dcbbc9b886">
      <Terms xmlns="http://schemas.microsoft.com/office/infopath/2007/PartnerControls"/>
    </fb4143bc8e474732a022a8b6b14ff2fc>
    <Date_x0020_Picture_x0020_Taken xmlns="f90cb79b-c111-4c9f-819f-53dcbbc9b886"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BFABEB65A7CD4189DF62FAE4CBBAC7" ma:contentTypeVersion="27" ma:contentTypeDescription="Create a new document." ma:contentTypeScope="" ma:versionID="105023c83c520e4fe31d9cc862cf7d28">
  <xsd:schema xmlns:xsd="http://www.w3.org/2001/XMLSchema" xmlns:xs="http://www.w3.org/2001/XMLSchema" xmlns:p="http://schemas.microsoft.com/office/2006/metadata/properties" xmlns:ns2="f90cb79b-c111-4c9f-819f-53dcbbc9b886" xmlns:ns3="02b24a34-9e38-4e17-9560-6771ab36bb8c" xmlns:ns4="c99d05fb-4e8f-4b87-8e2d-ae28f7e395a8" targetNamespace="http://schemas.microsoft.com/office/2006/metadata/properties" ma:root="true" ma:fieldsID="911441aa21a6ee75e21872736f1180a0" ns2:_="" ns3:_="" ns4:_="">
    <xsd:import namespace="f90cb79b-c111-4c9f-819f-53dcbbc9b886"/>
    <xsd:import namespace="02b24a34-9e38-4e17-9560-6771ab36bb8c"/>
    <xsd:import namespace="c99d05fb-4e8f-4b87-8e2d-ae28f7e395a8"/>
    <xsd:element name="properties">
      <xsd:complexType>
        <xsd:sequence>
          <xsd:element name="documentManagement">
            <xsd:complexType>
              <xsd:all>
                <xsd:element ref="ns2:Image_x0020_Use" minOccurs="0"/>
                <xsd:element ref="ns2:Image_x0020_Type" minOccurs="0"/>
                <xsd:element ref="ns2:Image_x0020_Source" minOccurs="0"/>
                <xsd:element ref="ns2:Year_x0020_Acquired" minOccurs="0"/>
                <xsd:element ref="ns2:Citation" minOccurs="0"/>
                <xsd:element ref="ns2:ode6fdafe33148da80a41f54f38c75b6" minOccurs="0"/>
                <xsd:element ref="ns2:Tags" minOccurs="0"/>
                <xsd:element ref="ns2:Description0" minOccurs="0"/>
                <xsd:element ref="ns2:Date_x0020_Picture_x0020_Taken" minOccurs="0"/>
                <xsd:element ref="ns2:Color" minOccurs="0"/>
                <xsd:element ref="ns2:Orientation" minOccurs="0"/>
                <xsd:element ref="ns2:Expiration_x0020_Date0" minOccurs="0"/>
                <xsd:element ref="ns2:fb4143bc8e474732a022a8b6b14ff2fc" minOccurs="0"/>
                <xsd:element ref="ns3:TaxCatchAll" minOccurs="0"/>
                <xsd:element ref="ns4:SharedWithUsers" minOccurs="0"/>
                <xsd:element ref="ns4:SharedWithDetails" minOccurs="0"/>
                <xsd:element ref="ns4:LastSharedByUser" minOccurs="0"/>
                <xsd:element ref="ns4:LastSharedByTime" minOccurs="0"/>
                <xsd:element ref="ns2:MediaServiceMetadata" minOccurs="0"/>
                <xsd:element ref="ns2:MediaServiceFastMetadata" minOccurs="0"/>
                <xsd:element ref="ns2:MediaServiceDateTaken" minOccurs="0"/>
                <xsd:element ref="ns2:MediaServiceAutoTag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0cb79b-c111-4c9f-819f-53dcbbc9b886" elementFormDefault="qualified">
    <xsd:import namespace="http://schemas.microsoft.com/office/2006/documentManagement/types"/>
    <xsd:import namespace="http://schemas.microsoft.com/office/infopath/2007/PartnerControls"/>
    <xsd:element name="Image_x0020_Use" ma:index="4" nillable="true" ma:displayName="Image Use" ma:internalName="Image_x0020_Use" ma:readOnly="false">
      <xsd:complexType>
        <xsd:complexContent>
          <xsd:extension base="dms:MultiChoice">
            <xsd:sequence>
              <xsd:element name="Value" maxOccurs="unbounded" minOccurs="0" nillable="true">
                <xsd:simpleType>
                  <xsd:restriction base="dms:Choice">
                    <xsd:enumeration value="For printing"/>
                    <xsd:enumeration value="For web or screen"/>
                  </xsd:restriction>
                </xsd:simpleType>
              </xsd:element>
            </xsd:sequence>
          </xsd:extension>
        </xsd:complexContent>
      </xsd:complexType>
    </xsd:element>
    <xsd:element name="Image_x0020_Type" ma:index="5" nillable="true" ma:displayName="Image Type" ma:format="Dropdown" ma:internalName="Image_x0020_Type" ma:readOnly="false">
      <xsd:simpleType>
        <xsd:restriction base="dms:Choice">
          <xsd:enumeration value="Photo"/>
          <xsd:enumeration value="Illustration/Graphic"/>
        </xsd:restriction>
      </xsd:simpleType>
    </xsd:element>
    <xsd:element name="Image_x0020_Source" ma:index="6" nillable="true" ma:displayName="Image Source" ma:default="Ipas" ma:format="Dropdown" ma:internalName="Image_x0020_Source" ma:readOnly="false">
      <xsd:simpleType>
        <xsd:union memberTypes="dms:Text">
          <xsd:simpleType>
            <xsd:restriction base="dms:Choice">
              <xsd:enumeration value="David and Lucile Packard Foundation"/>
              <xsd:enumeration value="Ipas"/>
              <xsd:enumeration value="Panos"/>
              <xsd:enumeration value="Richard Lord"/>
              <xsd:enumeration value="UNFPA"/>
              <xsd:enumeration value="UN/DPI"/>
              <xsd:enumeration value="Kwikpoint"/>
              <xsd:enumeration value="Stephen C. Edgerton"/>
            </xsd:restriction>
          </xsd:simpleType>
        </xsd:union>
      </xsd:simpleType>
    </xsd:element>
    <xsd:element name="Year_x0020_Acquired" ma:index="7" nillable="true" ma:displayName="Year Acquired" ma:internalName="Year_x0020_Acquired" ma:readOnly="false">
      <xsd:simpleType>
        <xsd:restriction base="dms:Text">
          <xsd:maxLength value="255"/>
        </xsd:restriction>
      </xsd:simpleType>
    </xsd:element>
    <xsd:element name="Citation" ma:index="8" nillable="true" ma:displayName="Citation" ma:internalName="Citation" ma:readOnly="false">
      <xsd:simpleType>
        <xsd:restriction base="dms:Note">
          <xsd:maxLength value="255"/>
        </xsd:restriction>
      </xsd:simpleType>
    </xsd:element>
    <xsd:element name="ode6fdafe33148da80a41f54f38c75b6" ma:index="11" nillable="true" ma:taxonomy="true" ma:internalName="ode6fdafe33148da80a41f54f38c75b6" ma:taxonomyFieldName="Region" ma:displayName="Region" ma:readOnly="false" ma:fieldId="{8de6fdaf-e331-48da-80a4-1f54f38c75b6}" ma:sspId="2ada535f-24d9-4300-95d3-734107741fc0" ma:termSetId="e13701c3-baf5-4493-a5dc-812d696f5adf" ma:anchorId="00000000-0000-0000-0000-000000000000" ma:open="false" ma:isKeyword="false">
      <xsd:complexType>
        <xsd:sequence>
          <xsd:element ref="pc:Terms" minOccurs="0" maxOccurs="1"/>
        </xsd:sequence>
      </xsd:complexType>
    </xsd:element>
    <xsd:element name="Tags" ma:index="12" nillable="true" ma:displayName="Tags" ma:description="Please use , as the delimiter between keyword tags." ma:internalName="Tags" ma:readOnly="false">
      <xsd:simpleType>
        <xsd:restriction base="dms:Text">
          <xsd:maxLength value="255"/>
        </xsd:restriction>
      </xsd:simpleType>
    </xsd:element>
    <xsd:element name="Description0" ma:index="13" nillable="true" ma:displayName="Description" ma:internalName="Description0" ma:readOnly="false">
      <xsd:simpleType>
        <xsd:restriction base="dms:Note">
          <xsd:maxLength value="255"/>
        </xsd:restriction>
      </xsd:simpleType>
    </xsd:element>
    <xsd:element name="Date_x0020_Picture_x0020_Taken" ma:index="14" nillable="true" ma:displayName="Date Picture Taken" ma:format="DateOnly" ma:internalName="Date_x0020_Picture_x0020_Taken" ma:readOnly="false">
      <xsd:simpleType>
        <xsd:restriction base="dms:DateTime"/>
      </xsd:simpleType>
    </xsd:element>
    <xsd:element name="Color" ma:index="15" nillable="true" ma:displayName="Color" ma:default="1" ma:description="Select &quot;yes&quot; if image is in color. Leave blank for black &amp; white." ma:internalName="Color" ma:readOnly="false">
      <xsd:simpleType>
        <xsd:restriction base="dms:Boolean"/>
      </xsd:simpleType>
    </xsd:element>
    <xsd:element name="Orientation" ma:index="16" nillable="true" ma:displayName="Orientation" ma:format="Dropdown" ma:internalName="Orientation" ma:readOnly="false">
      <xsd:simpleType>
        <xsd:restriction base="dms:Choice">
          <xsd:enumeration value="Landscape"/>
          <xsd:enumeration value="Portrait"/>
        </xsd:restriction>
      </xsd:simpleType>
    </xsd:element>
    <xsd:element name="Expiration_x0020_Date0" ma:index="17" nillable="true" ma:displayName="Expiration Date" ma:internalName="Expiration_x0020_Date0" ma:readOnly="false">
      <xsd:simpleType>
        <xsd:restriction base="dms:Note">
          <xsd:maxLength value="255"/>
        </xsd:restriction>
      </xsd:simpleType>
    </xsd:element>
    <xsd:element name="fb4143bc8e474732a022a8b6b14ff2fc" ma:index="22" nillable="true" ma:taxonomy="true" ma:internalName="fb4143bc8e474732a022a8b6b14ff2fc" ma:taxonomyFieldName="Country" ma:displayName="Country" ma:readOnly="false" ma:fieldId="{fb4143bc-8e47-4732-a022-a8b6b14ff2fc}" ma:sspId="2ada535f-24d9-4300-95d3-734107741fc0" ma:termSetId="2be05bbf-a245-49df-8079-fc00e9ed8534" ma:anchorId="00000000-0000-0000-0000-000000000000" ma:open="false" ma:isKeyword="false">
      <xsd:complexType>
        <xsd:sequence>
          <xsd:element ref="pc:Terms" minOccurs="0" maxOccurs="1"/>
        </xsd:sequence>
      </xsd:complexType>
    </xsd:element>
    <xsd:element name="MediaServiceMetadata" ma:index="28" nillable="true" ma:displayName="MediaServiceMetadata" ma:description="" ma:hidden="true" ma:internalName="MediaServiceMetadata" ma:readOnly="true">
      <xsd:simpleType>
        <xsd:restriction base="dms:Note"/>
      </xsd:simpleType>
    </xsd:element>
    <xsd:element name="MediaServiceFastMetadata" ma:index="29" nillable="true" ma:displayName="MediaServiceFastMetadata" ma:description="" ma:hidden="true" ma:internalName="MediaServiceFastMetadata" ma:readOnly="true">
      <xsd:simpleType>
        <xsd:restriction base="dms:Note"/>
      </xsd:simpleType>
    </xsd:element>
    <xsd:element name="MediaServiceDateTaken" ma:index="30" nillable="true" ma:displayName="MediaServiceDateTaken" ma:description="" ma:hidden="true" ma:internalName="MediaServiceDateTaken" ma:readOnly="true">
      <xsd:simpleType>
        <xsd:restriction base="dms:Text"/>
      </xsd:simpleType>
    </xsd:element>
    <xsd:element name="MediaServiceAutoTags" ma:index="31" nillable="true" ma:displayName="MediaServiceAutoTags" ma:description="" ma:internalName="MediaServiceAutoTags" ma:readOnly="true">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b24a34-9e38-4e17-9560-6771ab36bb8c" elementFormDefault="qualified">
    <xsd:import namespace="http://schemas.microsoft.com/office/2006/documentManagement/types"/>
    <xsd:import namespace="http://schemas.microsoft.com/office/infopath/2007/PartnerControls"/>
    <xsd:element name="TaxCatchAll" ma:index="23" nillable="true" ma:displayName="Taxonomy Catch All Column" ma:description="" ma:hidden="true" ma:list="{cfa4f375-dbce-4801-a5bc-1ad66078b488}" ma:internalName="TaxCatchAll" ma:readOnly="false" ma:showField="CatchAllData" ma:web="02b24a34-9e38-4e17-9560-6771ab36bb8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99d05fb-4e8f-4b87-8e2d-ae28f7e395a8" elementFormDefault="qualified">
    <xsd:import namespace="http://schemas.microsoft.com/office/2006/documentManagement/types"/>
    <xsd:import namespace="http://schemas.microsoft.com/office/infopath/2007/PartnerControls"/>
    <xsd:element name="SharedWithUsers" ma:index="2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description="" ma:internalName="SharedWithDetails" ma:readOnly="true">
      <xsd:simpleType>
        <xsd:restriction base="dms:Note">
          <xsd:maxLength value="255"/>
        </xsd:restriction>
      </xsd:simpleType>
    </xsd:element>
    <xsd:element name="LastSharedByUser" ma:index="26" nillable="true" ma:displayName="Last Shared By User" ma:description="" ma:internalName="LastSharedByUser" ma:readOnly="true">
      <xsd:simpleType>
        <xsd:restriction base="dms:Note">
          <xsd:maxLength value="255"/>
        </xsd:restriction>
      </xsd:simpleType>
    </xsd:element>
    <xsd:element name="LastSharedByTime" ma:index="27"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5D4C7F-FA77-4853-878B-1289C931E27E}">
  <ds:schemaRefs>
    <ds:schemaRef ds:uri="http://schemas.microsoft.com/sharepoint/v3/contenttype/forms"/>
  </ds:schemaRefs>
</ds:datastoreItem>
</file>

<file path=customXml/itemProps2.xml><?xml version="1.0" encoding="utf-8"?>
<ds:datastoreItem xmlns:ds="http://schemas.openxmlformats.org/officeDocument/2006/customXml" ds:itemID="{DB902152-29C6-41D6-8A0B-1B0553242CD2}">
  <ds:schemaRef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 ds:uri="http://purl.org/dc/terms/"/>
    <ds:schemaRef ds:uri="http://schemas.microsoft.com/office/2006/documentManagement/types"/>
    <ds:schemaRef ds:uri="http://purl.org/dc/elements/1.1/"/>
    <ds:schemaRef ds:uri="c99d05fb-4e8f-4b87-8e2d-ae28f7e395a8"/>
    <ds:schemaRef ds:uri="02b24a34-9e38-4e17-9560-6771ab36bb8c"/>
    <ds:schemaRef ds:uri="f90cb79b-c111-4c9f-819f-53dcbbc9b886"/>
  </ds:schemaRefs>
</ds:datastoreItem>
</file>

<file path=customXml/itemProps3.xml><?xml version="1.0" encoding="utf-8"?>
<ds:datastoreItem xmlns:ds="http://schemas.openxmlformats.org/officeDocument/2006/customXml" ds:itemID="{D06BC81E-1E08-4B10-B15B-B981AE361F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0cb79b-c111-4c9f-819f-53dcbbc9b886"/>
    <ds:schemaRef ds:uri="02b24a34-9e38-4e17-9560-6771ab36bb8c"/>
    <ds:schemaRef ds:uri="c99d05fb-4e8f-4b87-8e2d-ae28f7e395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524</TotalTime>
  <Words>1187</Words>
  <Application>Microsoft Office PowerPoint</Application>
  <PresentationFormat>Custom</PresentationFormat>
  <Paragraphs>142</Paragraphs>
  <Slides>29</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Courier New</vt:lpstr>
      <vt:lpstr>Helvetica</vt:lpstr>
      <vt:lpstr>Wingdings</vt:lpstr>
      <vt:lpstr>Office Theme</vt:lpstr>
      <vt:lpstr>Transformation des attitudes face à l'avortement</vt:lpstr>
      <vt:lpstr>Bienvenue !</vt:lpstr>
      <vt:lpstr>Objectifs</vt:lpstr>
      <vt:lpstr>Programme : 1ère journée</vt:lpstr>
      <vt:lpstr>Présentations</vt:lpstr>
      <vt:lpstr>Brise-glace : Attentes et doutes</vt:lpstr>
      <vt:lpstr>Pourquoi sommes-nous réunis ? </vt:lpstr>
      <vt:lpstr>PowerPoint Presentation</vt:lpstr>
      <vt:lpstr>Aperçu de l'avortement non sécurisé</vt:lpstr>
      <vt:lpstr>Les raisons</vt:lpstr>
      <vt:lpstr>Les bases des soins d'avortement</vt:lpstr>
      <vt:lpstr>PowerPoint Presentation</vt:lpstr>
      <vt:lpstr>Franchir la ligne</vt:lpstr>
      <vt:lpstr>Réflexion sur mes valeurs</vt:lpstr>
      <vt:lpstr>Pourquoi est-elle morte ?</vt:lpstr>
      <vt:lpstr>Conclusion de la 1ère journée</vt:lpstr>
      <vt:lpstr>2e journée</vt:lpstr>
      <vt:lpstr>Bienvenue !</vt:lpstr>
      <vt:lpstr>Programme : 2e journée</vt:lpstr>
      <vt:lpstr>Brise-glace : continuum de confort</vt:lpstr>
      <vt:lpstr>PowerPoint Presentation</vt:lpstr>
      <vt:lpstr>Opinions personnelles et responsabilités professionnelles </vt:lpstr>
      <vt:lpstr>Les quatre coins</vt:lpstr>
      <vt:lpstr>PowerPoint Presentation</vt:lpstr>
      <vt:lpstr>Parler de l'avortement</vt:lpstr>
      <vt:lpstr>Le dernier avortement</vt:lpstr>
      <vt:lpstr>PowerPoint Presentation</vt:lpstr>
      <vt:lpstr>Réflexions finales</vt:lpstr>
      <vt:lpstr>Conclusion du stage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templates</dc:title>
  <dc:creator>Jennifer Colletti</dc:creator>
  <cp:lastModifiedBy>Jennifer Colletti</cp:lastModifiedBy>
  <cp:revision>57</cp:revision>
  <dcterms:created xsi:type="dcterms:W3CDTF">2017-08-10T14:53:04Z</dcterms:created>
  <dcterms:modified xsi:type="dcterms:W3CDTF">2018-11-20T19:14:58Z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2017-08-10T00:00:00Z</vt:filetime>
  </property>
  <property fmtid="{D5CDD505-2E9C-101B-9397-08002B2CF9AE}" pid="3" name="Creator">
    <vt:lpwstr>Adobe InDesign CC 2017 (Macintosh)</vt:lpwstr>
  </property>
  <property fmtid="{D5CDD505-2E9C-101B-9397-08002B2CF9AE}" pid="4" name="LastSaved">
    <vt:filetime>2017-08-10T00:00:00Z</vt:filetime>
  </property>
  <property fmtid="{D5CDD505-2E9C-101B-9397-08002B2CF9AE}" pid="5" name="ContentTypeId">
    <vt:lpwstr>0x01010033BFABEB65A7CD4189DF62FAE4CBBAC7</vt:lpwstr>
  </property>
  <property fmtid="{D5CDD505-2E9C-101B-9397-08002B2CF9AE}" pid="6" name="Region">
    <vt:lpwstr/>
  </property>
  <property fmtid="{D5CDD505-2E9C-101B-9397-08002B2CF9AE}" pid="7" name="Country">
    <vt:lpwstr/>
  </property>
</Properties>
</file>